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6" autoAdjust="0"/>
    <p:restoredTop sz="94660"/>
  </p:normalViewPr>
  <p:slideViewPr>
    <p:cSldViewPr>
      <p:cViewPr varScale="1">
        <p:scale>
          <a:sx n="110" d="100"/>
          <a:sy n="110" d="100"/>
        </p:scale>
        <p:origin x="-20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F97B-EBE8-4DF3-9749-F5524E969560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CB6-E6F2-4999-936F-9F6961D498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2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F97B-EBE8-4DF3-9749-F5524E969560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CB6-E6F2-4999-936F-9F6961D498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398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F97B-EBE8-4DF3-9749-F5524E969560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CB6-E6F2-4999-936F-9F6961D498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178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F97B-EBE8-4DF3-9749-F5524E969560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CB6-E6F2-4999-936F-9F6961D498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69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F97B-EBE8-4DF3-9749-F5524E969560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CB6-E6F2-4999-936F-9F6961D498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16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F97B-EBE8-4DF3-9749-F5524E969560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CB6-E6F2-4999-936F-9F6961D498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001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F97B-EBE8-4DF3-9749-F5524E969560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CB6-E6F2-4999-936F-9F6961D498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378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F97B-EBE8-4DF3-9749-F5524E969560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CB6-E6F2-4999-936F-9F6961D498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930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F97B-EBE8-4DF3-9749-F5524E969560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CB6-E6F2-4999-936F-9F6961D498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320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F97B-EBE8-4DF3-9749-F5524E969560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CB6-E6F2-4999-936F-9F6961D498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74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7F97B-EBE8-4DF3-9749-F5524E969560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62CB6-E6F2-4999-936F-9F6961D498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13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F97B-EBE8-4DF3-9749-F5524E969560}" type="datetimeFigureOut">
              <a:rPr lang="ko-KR" altLang="en-US" smtClean="0"/>
              <a:t>2015-10-06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62CB6-E6F2-4999-936F-9F6961D498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76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1.xml"/><Relationship Id="rId7" Type="http://schemas.openxmlformats.org/officeDocument/2006/relationships/slide" Target="slide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1.xml"/><Relationship Id="rId7" Type="http://schemas.openxmlformats.org/officeDocument/2006/relationships/slide" Target="slide9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1.xml"/><Relationship Id="rId7" Type="http://schemas.openxmlformats.org/officeDocument/2006/relationships/slide" Target="slide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1.xml"/><Relationship Id="rId7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1.xml"/><Relationship Id="rId7" Type="http://schemas.openxmlformats.org/officeDocument/2006/relationships/slide" Target="slide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1.xml"/><Relationship Id="rId7" Type="http://schemas.openxmlformats.org/officeDocument/2006/relationships/slide" Target="slide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1.xml"/><Relationship Id="rId7" Type="http://schemas.openxmlformats.org/officeDocument/2006/relationships/slide" Target="slide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1.xml"/><Relationship Id="rId7" Type="http://schemas.openxmlformats.org/officeDocument/2006/relationships/slide" Target="slide9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1.xml"/><Relationship Id="rId7" Type="http://schemas.openxmlformats.org/officeDocument/2006/relationships/slide" Target="slide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1.xml"/><Relationship Id="rId7" Type="http://schemas.openxmlformats.org/officeDocument/2006/relationships/slide" Target="slide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1.xml"/><Relationship Id="rId7" Type="http://schemas.openxmlformats.org/officeDocument/2006/relationships/slide" Target="slide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1.xml"/><Relationship Id="rId7" Type="http://schemas.openxmlformats.org/officeDocument/2006/relationships/slide" Target="slide9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6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1. </a:t>
            </a:r>
            <a:r>
              <a:rPr lang="ko-KR" altLang="en-US" sz="1200" dirty="0" smtClean="0">
                <a:solidFill>
                  <a:srgbClr val="FF0000"/>
                </a:solidFill>
              </a:rPr>
              <a:t>그날엔 큰소리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7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3.</a:t>
            </a:r>
            <a:r>
              <a:rPr lang="ko-KR" altLang="en-US" sz="1200" dirty="0" smtClean="0"/>
              <a:t> 값없는 생명수</a:t>
            </a:r>
            <a:endParaRPr lang="ko-KR" altLang="en-US" sz="1200" dirty="0"/>
          </a:p>
        </p:txBody>
      </p:sp>
      <p:sp>
        <p:nvSpPr>
          <p:cNvPr id="8" name="AutoShape 1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32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5.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9" name="AutoShape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72000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7.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10" name="AutoShape 1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00868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참된 의의 심판</a:t>
            </a:r>
            <a:endParaRPr lang="ko-KR" altLang="en-US" sz="1200" dirty="0"/>
          </a:p>
        </p:txBody>
      </p:sp>
      <p:sp>
        <p:nvSpPr>
          <p:cNvPr id="11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450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11.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42706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4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5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3.</a:t>
            </a:r>
            <a:r>
              <a:rPr lang="ko-KR" altLang="en-US" sz="1200" dirty="0" smtClean="0"/>
              <a:t> 값없는 생명수</a:t>
            </a:r>
            <a:endParaRPr lang="ko-KR" altLang="en-US" sz="1200" dirty="0"/>
          </a:p>
        </p:txBody>
      </p:sp>
      <p:sp>
        <p:nvSpPr>
          <p:cNvPr id="6" name="AutoShape 1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32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5.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7" name="AutoShape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72000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7.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8" name="AutoShape 1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00868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9. </a:t>
            </a:r>
            <a:r>
              <a:rPr lang="ko-KR" altLang="en-US" sz="1200" dirty="0" smtClean="0">
                <a:solidFill>
                  <a:srgbClr val="FF0000"/>
                </a:solidFill>
              </a:rPr>
              <a:t>참된 의의 심판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450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11.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57947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4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3.</a:t>
            </a:r>
            <a:r>
              <a:rPr lang="ko-KR" altLang="en-US" sz="1200" dirty="0" smtClean="0"/>
              <a:t> 값없는 생명수</a:t>
            </a:r>
            <a:endParaRPr lang="ko-KR" altLang="en-US" sz="1200" dirty="0"/>
          </a:p>
        </p:txBody>
      </p:sp>
      <p:sp>
        <p:nvSpPr>
          <p:cNvPr id="5" name="AutoShape 1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32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5.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6" name="AutoShape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72000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7.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7" name="AutoShape 1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00868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참된 의의 심판</a:t>
            </a:r>
            <a:endParaRPr lang="ko-KR" altLang="en-US" sz="1200" dirty="0"/>
          </a:p>
        </p:txBody>
      </p:sp>
      <p:sp>
        <p:nvSpPr>
          <p:cNvPr id="8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450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11. </a:t>
            </a:r>
            <a:r>
              <a:rPr lang="ko-KR" altLang="en-US" sz="1200" dirty="0" smtClean="0">
                <a:solidFill>
                  <a:srgbClr val="FF0000"/>
                </a:solidFill>
              </a:rPr>
              <a:t>그날엔 큰소리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589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4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5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3.</a:t>
            </a:r>
            <a:r>
              <a:rPr lang="ko-KR" altLang="en-US" sz="1200" dirty="0" smtClean="0"/>
              <a:t> 값없는 생명수</a:t>
            </a:r>
            <a:endParaRPr lang="ko-KR" altLang="en-US" sz="1200" dirty="0"/>
          </a:p>
        </p:txBody>
      </p:sp>
      <p:sp>
        <p:nvSpPr>
          <p:cNvPr id="6" name="AutoShape 1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32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5.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7" name="AutoShape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72000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7.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8" name="AutoShape 1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00868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참된 의의 심판</a:t>
            </a:r>
            <a:endParaRPr lang="ko-KR" altLang="en-US" sz="1200" dirty="0"/>
          </a:p>
        </p:txBody>
      </p:sp>
      <p:sp>
        <p:nvSpPr>
          <p:cNvPr id="9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450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11. </a:t>
            </a:r>
            <a:r>
              <a:rPr lang="ko-KR" altLang="en-US" sz="1200" dirty="0" smtClean="0">
                <a:solidFill>
                  <a:srgbClr val="FF0000"/>
                </a:solidFill>
              </a:rPr>
              <a:t>그날엔 큰소리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376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>
                <a:solidFill>
                  <a:srgbClr val="FF0000"/>
                </a:solidFill>
              </a:rPr>
              <a:t>1. </a:t>
            </a:r>
            <a:r>
              <a:rPr lang="ko-KR" altLang="en-US" sz="1200" dirty="0" smtClean="0">
                <a:solidFill>
                  <a:srgbClr val="FF0000"/>
                </a:solidFill>
              </a:rPr>
              <a:t>그날엔 큰소리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3.</a:t>
            </a:r>
            <a:r>
              <a:rPr lang="ko-KR" altLang="en-US" sz="1200" dirty="0" smtClean="0"/>
              <a:t> 값없는 생명수</a:t>
            </a:r>
            <a:endParaRPr lang="ko-KR" altLang="en-US" sz="1200" dirty="0"/>
          </a:p>
        </p:txBody>
      </p:sp>
      <p:sp>
        <p:nvSpPr>
          <p:cNvPr id="5" name="AutoShape 1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32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5.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6" name="AutoShape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72000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7.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7" name="AutoShape 1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00868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참된 의의 심판</a:t>
            </a:r>
            <a:endParaRPr lang="ko-KR" altLang="en-US" sz="1200" dirty="0"/>
          </a:p>
        </p:txBody>
      </p:sp>
      <p:sp>
        <p:nvSpPr>
          <p:cNvPr id="8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450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11.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0224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4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3.</a:t>
            </a:r>
            <a:r>
              <a:rPr lang="ko-KR" altLang="en-US" sz="1200" dirty="0" smtClean="0">
                <a:solidFill>
                  <a:srgbClr val="FF0000"/>
                </a:solidFill>
              </a:rPr>
              <a:t> 값없는 생명수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5" name="AutoShape 1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32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5.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6" name="AutoShape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72000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7.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7" name="AutoShape 1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00868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참된 의의 심판</a:t>
            </a:r>
            <a:endParaRPr lang="ko-KR" altLang="en-US" sz="1200" dirty="0"/>
          </a:p>
        </p:txBody>
      </p:sp>
      <p:sp>
        <p:nvSpPr>
          <p:cNvPr id="8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450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11.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0224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4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3.</a:t>
            </a:r>
            <a:r>
              <a:rPr lang="ko-KR" altLang="en-US" sz="1200" dirty="0" smtClean="0">
                <a:solidFill>
                  <a:srgbClr val="FF0000"/>
                </a:solidFill>
              </a:rPr>
              <a:t> 값없는 생명수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5" name="AutoShape 1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32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5.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6" name="AutoShape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72000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7.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7" name="AutoShape 1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00868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참된 의의 심판</a:t>
            </a:r>
            <a:endParaRPr lang="ko-KR" altLang="en-US" sz="1200" dirty="0"/>
          </a:p>
        </p:txBody>
      </p:sp>
      <p:sp>
        <p:nvSpPr>
          <p:cNvPr id="8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450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11.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02245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4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3.</a:t>
            </a:r>
            <a:r>
              <a:rPr lang="ko-KR" altLang="en-US" sz="1200" dirty="0" smtClean="0"/>
              <a:t> 값없는 생명수</a:t>
            </a:r>
            <a:endParaRPr lang="ko-KR" altLang="en-US" sz="1200" dirty="0"/>
          </a:p>
        </p:txBody>
      </p:sp>
      <p:sp>
        <p:nvSpPr>
          <p:cNvPr id="5" name="AutoShape 1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32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5. </a:t>
            </a:r>
            <a:r>
              <a:rPr lang="ko-KR" altLang="en-US" sz="1200" dirty="0" smtClean="0">
                <a:solidFill>
                  <a:srgbClr val="FF0000"/>
                </a:solidFill>
              </a:rPr>
              <a:t>그날엔 큰소리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6" name="AutoShape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72000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7.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7" name="AutoShape 1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00868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참된 의의 심판</a:t>
            </a:r>
            <a:endParaRPr lang="ko-KR" altLang="en-US" sz="1200" dirty="0"/>
          </a:p>
        </p:txBody>
      </p:sp>
      <p:sp>
        <p:nvSpPr>
          <p:cNvPr id="8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450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11.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0224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4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5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3.</a:t>
            </a:r>
            <a:r>
              <a:rPr lang="ko-KR" altLang="en-US" sz="1200" dirty="0" smtClean="0"/>
              <a:t> 값없는 생명수</a:t>
            </a:r>
            <a:endParaRPr lang="ko-KR" altLang="en-US" sz="1200" dirty="0"/>
          </a:p>
        </p:txBody>
      </p:sp>
      <p:sp>
        <p:nvSpPr>
          <p:cNvPr id="6" name="AutoShape 1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32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5. </a:t>
            </a:r>
            <a:r>
              <a:rPr lang="ko-KR" altLang="en-US" sz="1200" dirty="0" smtClean="0">
                <a:solidFill>
                  <a:srgbClr val="FF0000"/>
                </a:solidFill>
              </a:rPr>
              <a:t>그날엔 큰소리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7" name="AutoShape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72000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7.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8" name="AutoShape 1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00868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참된 의의 심판</a:t>
            </a:r>
            <a:endParaRPr lang="ko-KR" altLang="en-US" sz="1200" dirty="0"/>
          </a:p>
        </p:txBody>
      </p:sp>
      <p:sp>
        <p:nvSpPr>
          <p:cNvPr id="9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450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11.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02245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4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3.</a:t>
            </a:r>
            <a:r>
              <a:rPr lang="ko-KR" altLang="en-US" sz="1200" dirty="0" smtClean="0"/>
              <a:t> 값없는 생명수</a:t>
            </a:r>
            <a:endParaRPr lang="ko-KR" altLang="en-US" sz="1200" dirty="0"/>
          </a:p>
        </p:txBody>
      </p:sp>
      <p:sp>
        <p:nvSpPr>
          <p:cNvPr id="6" name="AutoShape 1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32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5.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7" name="AutoShape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72000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7. </a:t>
            </a:r>
            <a:r>
              <a:rPr lang="ko-KR" altLang="en-US" sz="1200" dirty="0" smtClean="0">
                <a:solidFill>
                  <a:srgbClr val="FF0000"/>
                </a:solidFill>
              </a:rPr>
              <a:t>그날엔 큰소리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8" name="AutoShape 1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00868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참된 의의 심판</a:t>
            </a:r>
            <a:endParaRPr lang="ko-KR" altLang="en-US" sz="1200" dirty="0"/>
          </a:p>
        </p:txBody>
      </p:sp>
      <p:sp>
        <p:nvSpPr>
          <p:cNvPr id="9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450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11.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8946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3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4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3.</a:t>
            </a:r>
            <a:r>
              <a:rPr lang="ko-KR" altLang="en-US" sz="1200" dirty="0" smtClean="0"/>
              <a:t> 값없는 생명수</a:t>
            </a:r>
            <a:endParaRPr lang="ko-KR" altLang="en-US" sz="1200" dirty="0"/>
          </a:p>
        </p:txBody>
      </p:sp>
      <p:sp>
        <p:nvSpPr>
          <p:cNvPr id="5" name="AutoShape 1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32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5.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6" name="AutoShape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72000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7. </a:t>
            </a:r>
            <a:r>
              <a:rPr lang="ko-KR" altLang="en-US" sz="1200" dirty="0" smtClean="0">
                <a:solidFill>
                  <a:srgbClr val="FF0000"/>
                </a:solidFill>
              </a:rPr>
              <a:t>그날엔 큰소리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7" name="AutoShape 1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00868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9. </a:t>
            </a:r>
            <a:r>
              <a:rPr lang="ko-KR" altLang="en-US" sz="1200" dirty="0" smtClean="0"/>
              <a:t>참된 의의 심판</a:t>
            </a:r>
            <a:endParaRPr lang="ko-KR" altLang="en-US" sz="1200" dirty="0"/>
          </a:p>
        </p:txBody>
      </p:sp>
      <p:sp>
        <p:nvSpPr>
          <p:cNvPr id="8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450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11.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828188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57750"/>
          </a:xfrm>
          <a:prstGeom prst="rect">
            <a:avLst/>
          </a:prstGeom>
        </p:spPr>
      </p:pic>
      <p:sp>
        <p:nvSpPr>
          <p:cNvPr id="4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082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/>
              <a:t>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5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692275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3.</a:t>
            </a:r>
            <a:r>
              <a:rPr lang="ko-KR" altLang="en-US" sz="1200" dirty="0" smtClean="0"/>
              <a:t> 값없는 생명수</a:t>
            </a:r>
            <a:endParaRPr lang="ko-KR" altLang="en-US" sz="1200" dirty="0"/>
          </a:p>
        </p:txBody>
      </p:sp>
      <p:sp>
        <p:nvSpPr>
          <p:cNvPr id="6" name="AutoShape 1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32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5.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7" name="AutoShape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72000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7.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  <p:sp>
        <p:nvSpPr>
          <p:cNvPr id="8" name="AutoShape 1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00868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>
                <a:solidFill>
                  <a:srgbClr val="FF0000"/>
                </a:solidFill>
              </a:rPr>
              <a:t>9. </a:t>
            </a:r>
            <a:r>
              <a:rPr lang="ko-KR" altLang="en-US" sz="1200" dirty="0" smtClean="0">
                <a:solidFill>
                  <a:srgbClr val="FF0000"/>
                </a:solidFill>
              </a:rPr>
              <a:t>참된 의의 심판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" name="AutoShap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450138" y="6481018"/>
            <a:ext cx="1368425" cy="260350"/>
          </a:xfrm>
          <a:prstGeom prst="roundRect">
            <a:avLst>
              <a:gd name="adj" fmla="val 16667"/>
            </a:avLst>
          </a:prstGeom>
          <a:solidFill>
            <a:schemeClr val="bg1">
              <a:alpha val="32001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ko-KR" sz="1200" dirty="0" smtClean="0"/>
              <a:t>11. </a:t>
            </a:r>
            <a:r>
              <a:rPr lang="ko-KR" altLang="en-US" sz="1200" dirty="0" smtClean="0"/>
              <a:t>그날엔 큰소리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30161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300</Words>
  <Application>Microsoft Office PowerPoint</Application>
  <PresentationFormat>화면 슬라이드 쇼(4:3)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XP R2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9</cp:revision>
  <dcterms:created xsi:type="dcterms:W3CDTF">2015-10-06T04:27:33Z</dcterms:created>
  <dcterms:modified xsi:type="dcterms:W3CDTF">2015-10-06T06:39:44Z</dcterms:modified>
</cp:coreProperties>
</file>