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322" autoAdjust="0"/>
    <p:restoredTop sz="94660"/>
  </p:normalViewPr>
  <p:slideViewPr>
    <p:cSldViewPr>
      <p:cViewPr varScale="1">
        <p:scale>
          <a:sx n="110" d="100"/>
          <a:sy n="110" d="100"/>
        </p:scale>
        <p:origin x="-214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34CF-48A8-4800-A6BF-9D3B6CA7A5E4}" type="datetimeFigureOut">
              <a:rPr lang="ko-KR" altLang="en-US" smtClean="0"/>
              <a:t>2015-08-24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2A55-0E41-48CF-9A03-A049D144B8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7992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34CF-48A8-4800-A6BF-9D3B6CA7A5E4}" type="datetimeFigureOut">
              <a:rPr lang="ko-KR" altLang="en-US" smtClean="0"/>
              <a:t>2015-08-24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2A55-0E41-48CF-9A03-A049D144B8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2876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34CF-48A8-4800-A6BF-9D3B6CA7A5E4}" type="datetimeFigureOut">
              <a:rPr lang="ko-KR" altLang="en-US" smtClean="0"/>
              <a:t>2015-08-24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2A55-0E41-48CF-9A03-A049D144B8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0994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34CF-48A8-4800-A6BF-9D3B6CA7A5E4}" type="datetimeFigureOut">
              <a:rPr lang="ko-KR" altLang="en-US" smtClean="0"/>
              <a:t>2015-08-24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2A55-0E41-48CF-9A03-A049D144B8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968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34CF-48A8-4800-A6BF-9D3B6CA7A5E4}" type="datetimeFigureOut">
              <a:rPr lang="ko-KR" altLang="en-US" smtClean="0"/>
              <a:t>2015-08-24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2A55-0E41-48CF-9A03-A049D144B8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8011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34CF-48A8-4800-A6BF-9D3B6CA7A5E4}" type="datetimeFigureOut">
              <a:rPr lang="ko-KR" altLang="en-US" smtClean="0"/>
              <a:t>2015-08-24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2A55-0E41-48CF-9A03-A049D144B8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4903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34CF-48A8-4800-A6BF-9D3B6CA7A5E4}" type="datetimeFigureOut">
              <a:rPr lang="ko-KR" altLang="en-US" smtClean="0"/>
              <a:t>2015-08-24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2A55-0E41-48CF-9A03-A049D144B8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3341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34CF-48A8-4800-A6BF-9D3B6CA7A5E4}" type="datetimeFigureOut">
              <a:rPr lang="ko-KR" altLang="en-US" smtClean="0"/>
              <a:t>2015-08-24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2A55-0E41-48CF-9A03-A049D144B8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3409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34CF-48A8-4800-A6BF-9D3B6CA7A5E4}" type="datetimeFigureOut">
              <a:rPr lang="ko-KR" altLang="en-US" smtClean="0"/>
              <a:t>2015-08-24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2A55-0E41-48CF-9A03-A049D144B8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428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34CF-48A8-4800-A6BF-9D3B6CA7A5E4}" type="datetimeFigureOut">
              <a:rPr lang="ko-KR" altLang="en-US" smtClean="0"/>
              <a:t>2015-08-24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2A55-0E41-48CF-9A03-A049D144B8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3568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34CF-48A8-4800-A6BF-9D3B6CA7A5E4}" type="datetimeFigureOut">
              <a:rPr lang="ko-KR" altLang="en-US" smtClean="0"/>
              <a:t>2015-08-24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32A55-0E41-48CF-9A03-A049D144B8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6237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334CF-48A8-4800-A6BF-9D3B6CA7A5E4}" type="datetimeFigureOut">
              <a:rPr lang="ko-KR" altLang="en-US" smtClean="0"/>
              <a:t>2015-08-24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32A55-0E41-48CF-9A03-A049D144B8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1260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10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799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FF0000"/>
                </a:solidFill>
              </a:rPr>
              <a:t>1. </a:t>
            </a:r>
            <a:r>
              <a:rPr lang="ko-KR" altLang="en-US" sz="1200" dirty="0" smtClean="0">
                <a:solidFill>
                  <a:srgbClr val="FF0000"/>
                </a:solidFill>
              </a:rPr>
              <a:t>지금 서있는 이곳에서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11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2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4. </a:t>
            </a:r>
            <a:r>
              <a:rPr lang="ko-KR" altLang="en-US" sz="1200" dirty="0" smtClean="0"/>
              <a:t>모든 만물 주를 경배해</a:t>
            </a:r>
            <a:endParaRPr lang="ko-KR" altLang="en-US" sz="1200" dirty="0"/>
          </a:p>
        </p:txBody>
      </p:sp>
      <p:sp>
        <p:nvSpPr>
          <p:cNvPr id="12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2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6. </a:t>
            </a:r>
            <a:r>
              <a:rPr lang="ko-KR" altLang="en-US" sz="1200" dirty="0" smtClean="0"/>
              <a:t>내 평생에 주의 이름</a:t>
            </a:r>
            <a:endParaRPr lang="ko-KR" altLang="en-US" sz="1200" dirty="0"/>
          </a:p>
        </p:txBody>
      </p:sp>
      <p:sp>
        <p:nvSpPr>
          <p:cNvPr id="13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97662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9. </a:t>
            </a:r>
            <a:r>
              <a:rPr lang="ko-KR" altLang="en-US" sz="1200" dirty="0" smtClean="0"/>
              <a:t>나를 통하여 나의 입술을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737323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3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799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000000"/>
                </a:solidFill>
              </a:rPr>
              <a:t>1. </a:t>
            </a:r>
            <a:r>
              <a:rPr lang="ko-KR" altLang="en-US" sz="1200" dirty="0" smtClean="0">
                <a:solidFill>
                  <a:srgbClr val="000000"/>
                </a:solidFill>
              </a:rPr>
              <a:t>지금 서있는 이곳에서</a:t>
            </a:r>
            <a:endParaRPr lang="ko-KR" altLang="en-US" sz="1200" dirty="0">
              <a:solidFill>
                <a:srgbClr val="000000"/>
              </a:solidFill>
            </a:endParaRPr>
          </a:p>
        </p:txBody>
      </p:sp>
      <p:sp>
        <p:nvSpPr>
          <p:cNvPr id="4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2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4. </a:t>
            </a:r>
            <a:r>
              <a:rPr lang="ko-KR" altLang="en-US" sz="1200" dirty="0" smtClean="0"/>
              <a:t>모든 만물 주를 경배해</a:t>
            </a:r>
            <a:endParaRPr lang="ko-KR" altLang="en-US" sz="1200" dirty="0"/>
          </a:p>
        </p:txBody>
      </p:sp>
      <p:sp>
        <p:nvSpPr>
          <p:cNvPr id="5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2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6. </a:t>
            </a:r>
            <a:r>
              <a:rPr lang="ko-KR" altLang="en-US" sz="1200" dirty="0" smtClean="0"/>
              <a:t>내 평생에 주의 이름</a:t>
            </a:r>
            <a:endParaRPr lang="ko-KR" altLang="en-US" sz="1200" dirty="0"/>
          </a:p>
        </p:txBody>
      </p:sp>
      <p:sp>
        <p:nvSpPr>
          <p:cNvPr id="6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97662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>
                <a:solidFill>
                  <a:srgbClr val="FF0000"/>
                </a:solidFill>
              </a:rPr>
              <a:t>9. </a:t>
            </a:r>
            <a:r>
              <a:rPr lang="ko-KR" altLang="en-US" sz="1200" dirty="0" smtClean="0">
                <a:solidFill>
                  <a:srgbClr val="FF0000"/>
                </a:solidFill>
              </a:rPr>
              <a:t>나를 통하여 나의 입술을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394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3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799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FF0000"/>
                </a:solidFill>
              </a:rPr>
              <a:t>1. </a:t>
            </a:r>
            <a:r>
              <a:rPr lang="ko-KR" altLang="en-US" sz="1200" dirty="0" smtClean="0">
                <a:solidFill>
                  <a:srgbClr val="FF0000"/>
                </a:solidFill>
              </a:rPr>
              <a:t>지금 서있는 이곳에서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4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2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4. </a:t>
            </a:r>
            <a:r>
              <a:rPr lang="ko-KR" altLang="en-US" sz="1200" dirty="0" smtClean="0"/>
              <a:t>모든 만물 주를 경배해</a:t>
            </a:r>
            <a:endParaRPr lang="ko-KR" altLang="en-US" sz="1200" dirty="0"/>
          </a:p>
        </p:txBody>
      </p:sp>
      <p:sp>
        <p:nvSpPr>
          <p:cNvPr id="5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2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6. </a:t>
            </a:r>
            <a:r>
              <a:rPr lang="ko-KR" altLang="en-US" sz="1200" dirty="0" smtClean="0"/>
              <a:t>내 평생에 주의 이름</a:t>
            </a:r>
            <a:endParaRPr lang="ko-KR" altLang="en-US" sz="1200" dirty="0"/>
          </a:p>
        </p:txBody>
      </p:sp>
      <p:sp>
        <p:nvSpPr>
          <p:cNvPr id="6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97662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9. </a:t>
            </a:r>
            <a:r>
              <a:rPr lang="ko-KR" altLang="en-US" sz="1200" dirty="0" smtClean="0"/>
              <a:t>나를 통하여 나의 입술을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43394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3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799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FF0000"/>
                </a:solidFill>
              </a:rPr>
              <a:t>1. </a:t>
            </a:r>
            <a:r>
              <a:rPr lang="ko-KR" altLang="en-US" sz="1200" dirty="0" smtClean="0">
                <a:solidFill>
                  <a:srgbClr val="FF0000"/>
                </a:solidFill>
              </a:rPr>
              <a:t>지금 서있는 이곳에서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4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2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4. </a:t>
            </a:r>
            <a:r>
              <a:rPr lang="ko-KR" altLang="en-US" sz="1200" dirty="0" smtClean="0"/>
              <a:t>모든 만물 주를 경배해</a:t>
            </a:r>
            <a:endParaRPr lang="ko-KR" altLang="en-US" sz="1200" dirty="0"/>
          </a:p>
        </p:txBody>
      </p:sp>
      <p:sp>
        <p:nvSpPr>
          <p:cNvPr id="5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2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6. </a:t>
            </a:r>
            <a:r>
              <a:rPr lang="ko-KR" altLang="en-US" sz="1200" dirty="0" smtClean="0"/>
              <a:t>내 평생에 주의 이름</a:t>
            </a:r>
            <a:endParaRPr lang="ko-KR" altLang="en-US" sz="1200" dirty="0"/>
          </a:p>
        </p:txBody>
      </p:sp>
      <p:sp>
        <p:nvSpPr>
          <p:cNvPr id="6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97662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9. </a:t>
            </a:r>
            <a:r>
              <a:rPr lang="ko-KR" altLang="en-US" sz="1200" dirty="0" smtClean="0"/>
              <a:t>나를 통하여 나의 입술을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43394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3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799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000000"/>
                </a:solidFill>
              </a:rPr>
              <a:t>1. </a:t>
            </a:r>
            <a:r>
              <a:rPr lang="ko-KR" altLang="en-US" sz="1200" dirty="0" smtClean="0">
                <a:solidFill>
                  <a:srgbClr val="000000"/>
                </a:solidFill>
              </a:rPr>
              <a:t>지금 서있는 이곳에서</a:t>
            </a:r>
            <a:endParaRPr lang="ko-KR" altLang="en-US" sz="1200" dirty="0">
              <a:solidFill>
                <a:srgbClr val="000000"/>
              </a:solidFill>
            </a:endParaRPr>
          </a:p>
        </p:txBody>
      </p:sp>
      <p:sp>
        <p:nvSpPr>
          <p:cNvPr id="4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2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>
                <a:solidFill>
                  <a:srgbClr val="FF0000"/>
                </a:solidFill>
              </a:rPr>
              <a:t>4. </a:t>
            </a:r>
            <a:r>
              <a:rPr lang="ko-KR" altLang="en-US" sz="1200" dirty="0" smtClean="0">
                <a:solidFill>
                  <a:srgbClr val="FF0000"/>
                </a:solidFill>
              </a:rPr>
              <a:t>모든 만물 주를 경배해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5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2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6. </a:t>
            </a:r>
            <a:r>
              <a:rPr lang="ko-KR" altLang="en-US" sz="1200" dirty="0" smtClean="0"/>
              <a:t>내 평생에 주의 이름</a:t>
            </a:r>
            <a:endParaRPr lang="ko-KR" altLang="en-US" sz="1200" dirty="0"/>
          </a:p>
        </p:txBody>
      </p:sp>
      <p:sp>
        <p:nvSpPr>
          <p:cNvPr id="6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97662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9. </a:t>
            </a:r>
            <a:r>
              <a:rPr lang="ko-KR" altLang="en-US" sz="1200" dirty="0" smtClean="0"/>
              <a:t>나를 통하여 나의 입술을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43394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3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799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000000"/>
                </a:solidFill>
              </a:rPr>
              <a:t>1. </a:t>
            </a:r>
            <a:r>
              <a:rPr lang="ko-KR" altLang="en-US" sz="1200" dirty="0" smtClean="0">
                <a:solidFill>
                  <a:srgbClr val="000000"/>
                </a:solidFill>
              </a:rPr>
              <a:t>지금 서있는 이곳에서</a:t>
            </a:r>
            <a:endParaRPr lang="ko-KR" altLang="en-US" sz="1200" dirty="0">
              <a:solidFill>
                <a:srgbClr val="000000"/>
              </a:solidFill>
            </a:endParaRPr>
          </a:p>
        </p:txBody>
      </p:sp>
      <p:sp>
        <p:nvSpPr>
          <p:cNvPr id="4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2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>
                <a:solidFill>
                  <a:srgbClr val="FF0000"/>
                </a:solidFill>
              </a:rPr>
              <a:t>4. </a:t>
            </a:r>
            <a:r>
              <a:rPr lang="ko-KR" altLang="en-US" sz="1200" dirty="0" smtClean="0">
                <a:solidFill>
                  <a:srgbClr val="FF0000"/>
                </a:solidFill>
              </a:rPr>
              <a:t>모든 만물 주를 경배해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5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2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6. </a:t>
            </a:r>
            <a:r>
              <a:rPr lang="ko-KR" altLang="en-US" sz="1200" dirty="0" smtClean="0"/>
              <a:t>내 평생에 주의 이름</a:t>
            </a:r>
            <a:endParaRPr lang="ko-KR" altLang="en-US" sz="1200" dirty="0"/>
          </a:p>
        </p:txBody>
      </p:sp>
      <p:sp>
        <p:nvSpPr>
          <p:cNvPr id="6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97662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9. </a:t>
            </a:r>
            <a:r>
              <a:rPr lang="ko-KR" altLang="en-US" sz="1200" dirty="0" smtClean="0"/>
              <a:t>나를 통하여 나의 입술을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43394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4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799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000000"/>
                </a:solidFill>
              </a:rPr>
              <a:t>1. </a:t>
            </a:r>
            <a:r>
              <a:rPr lang="ko-KR" altLang="en-US" sz="1200" dirty="0" smtClean="0">
                <a:solidFill>
                  <a:srgbClr val="000000"/>
                </a:solidFill>
              </a:rPr>
              <a:t>지금 서있는 이곳에서</a:t>
            </a:r>
            <a:endParaRPr lang="ko-KR" altLang="en-US" sz="1200" dirty="0">
              <a:solidFill>
                <a:srgbClr val="000000"/>
              </a:solidFill>
            </a:endParaRPr>
          </a:p>
        </p:txBody>
      </p:sp>
      <p:sp>
        <p:nvSpPr>
          <p:cNvPr id="5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2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4. </a:t>
            </a:r>
            <a:r>
              <a:rPr lang="ko-KR" altLang="en-US" sz="1200" dirty="0" smtClean="0"/>
              <a:t>모든 만물 주를 경배해</a:t>
            </a:r>
            <a:endParaRPr lang="ko-KR" altLang="en-US" sz="1200" dirty="0"/>
          </a:p>
        </p:txBody>
      </p:sp>
      <p:sp>
        <p:nvSpPr>
          <p:cNvPr id="6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2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>
                <a:solidFill>
                  <a:srgbClr val="FF0000"/>
                </a:solidFill>
              </a:rPr>
              <a:t>6. </a:t>
            </a:r>
            <a:r>
              <a:rPr lang="ko-KR" altLang="en-US" sz="1200" dirty="0" smtClean="0">
                <a:solidFill>
                  <a:srgbClr val="FF0000"/>
                </a:solidFill>
              </a:rPr>
              <a:t>내 평생에 주의 이름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7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97662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9. </a:t>
            </a:r>
            <a:r>
              <a:rPr lang="ko-KR" altLang="en-US" sz="1200" dirty="0" smtClean="0"/>
              <a:t>나를 통하여 나의 입술을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43394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3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799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000000"/>
                </a:solidFill>
              </a:rPr>
              <a:t>1. </a:t>
            </a:r>
            <a:r>
              <a:rPr lang="ko-KR" altLang="en-US" sz="1200" dirty="0" smtClean="0">
                <a:solidFill>
                  <a:srgbClr val="000000"/>
                </a:solidFill>
              </a:rPr>
              <a:t>지금 서있는 이곳에서</a:t>
            </a:r>
            <a:endParaRPr lang="ko-KR" altLang="en-US" sz="1200" dirty="0">
              <a:solidFill>
                <a:srgbClr val="000000"/>
              </a:solidFill>
            </a:endParaRPr>
          </a:p>
        </p:txBody>
      </p:sp>
      <p:sp>
        <p:nvSpPr>
          <p:cNvPr id="4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2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4. </a:t>
            </a:r>
            <a:r>
              <a:rPr lang="ko-KR" altLang="en-US" sz="1200" dirty="0" smtClean="0"/>
              <a:t>모든 만물 주를 경배해</a:t>
            </a:r>
            <a:endParaRPr lang="ko-KR" altLang="en-US" sz="1200" dirty="0"/>
          </a:p>
        </p:txBody>
      </p:sp>
      <p:sp>
        <p:nvSpPr>
          <p:cNvPr id="5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2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>
                <a:solidFill>
                  <a:srgbClr val="FF0000"/>
                </a:solidFill>
              </a:rPr>
              <a:t>6. </a:t>
            </a:r>
            <a:r>
              <a:rPr lang="ko-KR" altLang="en-US" sz="1200" dirty="0" smtClean="0">
                <a:solidFill>
                  <a:srgbClr val="FF0000"/>
                </a:solidFill>
              </a:rPr>
              <a:t>내 평생에 주의 이름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6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97662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9. </a:t>
            </a:r>
            <a:r>
              <a:rPr lang="ko-KR" altLang="en-US" sz="1200" dirty="0" smtClean="0"/>
              <a:t>나를 통하여 나의 입술을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43394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3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799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000000"/>
                </a:solidFill>
              </a:rPr>
              <a:t>1. </a:t>
            </a:r>
            <a:r>
              <a:rPr lang="ko-KR" altLang="en-US" sz="1200" dirty="0" smtClean="0">
                <a:solidFill>
                  <a:srgbClr val="000000"/>
                </a:solidFill>
              </a:rPr>
              <a:t>지금 서있는 이곳에서</a:t>
            </a:r>
            <a:endParaRPr lang="ko-KR" altLang="en-US" sz="1200" dirty="0">
              <a:solidFill>
                <a:srgbClr val="000000"/>
              </a:solidFill>
            </a:endParaRPr>
          </a:p>
        </p:txBody>
      </p:sp>
      <p:sp>
        <p:nvSpPr>
          <p:cNvPr id="4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2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4. </a:t>
            </a:r>
            <a:r>
              <a:rPr lang="ko-KR" altLang="en-US" sz="1200" dirty="0" smtClean="0"/>
              <a:t>모든 만물 주를 경배해</a:t>
            </a:r>
            <a:endParaRPr lang="ko-KR" altLang="en-US" sz="1200" dirty="0"/>
          </a:p>
        </p:txBody>
      </p:sp>
      <p:sp>
        <p:nvSpPr>
          <p:cNvPr id="5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2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>
                <a:solidFill>
                  <a:srgbClr val="FF0000"/>
                </a:solidFill>
              </a:rPr>
              <a:t>6. </a:t>
            </a:r>
            <a:r>
              <a:rPr lang="ko-KR" altLang="en-US" sz="1200" dirty="0" smtClean="0">
                <a:solidFill>
                  <a:srgbClr val="FF0000"/>
                </a:solidFill>
              </a:rPr>
              <a:t>내 평생에 주의 이름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6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97662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9. </a:t>
            </a:r>
            <a:r>
              <a:rPr lang="ko-KR" altLang="en-US" sz="1200" dirty="0" smtClean="0"/>
              <a:t>나를 통하여 나의 입술을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43394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3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1799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000000"/>
                </a:solidFill>
              </a:rPr>
              <a:t>1. </a:t>
            </a:r>
            <a:r>
              <a:rPr lang="ko-KR" altLang="en-US" sz="1200" dirty="0" smtClean="0">
                <a:solidFill>
                  <a:srgbClr val="000000"/>
                </a:solidFill>
              </a:rPr>
              <a:t>지금 서있는 이곳에서</a:t>
            </a:r>
            <a:endParaRPr lang="ko-KR" altLang="en-US" sz="1200" dirty="0">
              <a:solidFill>
                <a:srgbClr val="000000"/>
              </a:solidFill>
            </a:endParaRPr>
          </a:p>
        </p:txBody>
      </p:sp>
      <p:sp>
        <p:nvSpPr>
          <p:cNvPr id="4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9362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4. </a:t>
            </a:r>
            <a:r>
              <a:rPr lang="ko-KR" altLang="en-US" sz="1200" dirty="0" smtClean="0"/>
              <a:t>모든 만물 주를 경배해</a:t>
            </a:r>
            <a:endParaRPr lang="ko-KR" altLang="en-US" sz="1200" dirty="0"/>
          </a:p>
        </p:txBody>
      </p:sp>
      <p:sp>
        <p:nvSpPr>
          <p:cNvPr id="5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608512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6. </a:t>
            </a:r>
            <a:r>
              <a:rPr lang="ko-KR" altLang="en-US" sz="1200" dirty="0" smtClean="0"/>
              <a:t>내 평생에 주의 이름</a:t>
            </a:r>
            <a:endParaRPr lang="ko-KR" altLang="en-US" sz="1200" dirty="0"/>
          </a:p>
        </p:txBody>
      </p:sp>
      <p:sp>
        <p:nvSpPr>
          <p:cNvPr id="6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97662" y="6453336"/>
            <a:ext cx="2016125" cy="233362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>
                <a:solidFill>
                  <a:srgbClr val="FF0000"/>
                </a:solidFill>
              </a:rPr>
              <a:t>9. </a:t>
            </a:r>
            <a:r>
              <a:rPr lang="ko-KR" altLang="en-US" sz="1200" dirty="0" smtClean="0">
                <a:solidFill>
                  <a:srgbClr val="FF0000"/>
                </a:solidFill>
              </a:rPr>
              <a:t>나를 통하여 나의 입술을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394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230</Words>
  <Application>Microsoft Office PowerPoint</Application>
  <PresentationFormat>화면 슬라이드 쇼(4:3)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XP R2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9</cp:revision>
  <dcterms:created xsi:type="dcterms:W3CDTF">2015-08-24T07:32:20Z</dcterms:created>
  <dcterms:modified xsi:type="dcterms:W3CDTF">2015-08-24T11:11:04Z</dcterms:modified>
</cp:coreProperties>
</file>