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2" r:id="rId8"/>
    <p:sldId id="264" r:id="rId9"/>
    <p:sldId id="265" r:id="rId10"/>
    <p:sldId id="259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79" autoAdjust="0"/>
    <p:restoredTop sz="94660"/>
  </p:normalViewPr>
  <p:slideViewPr>
    <p:cSldViewPr>
      <p:cViewPr varScale="1">
        <p:scale>
          <a:sx n="110" d="100"/>
          <a:sy n="110" d="100"/>
        </p:scale>
        <p:origin x="-193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9B46-185F-4E48-84DC-A4AEC078767F}" type="datetimeFigureOut">
              <a:rPr lang="ko-KR" altLang="en-US" smtClean="0"/>
              <a:t>2015-08-11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EB925-E8B9-4E78-8E10-60EE8825E6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8752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9B46-185F-4E48-84DC-A4AEC078767F}" type="datetimeFigureOut">
              <a:rPr lang="ko-KR" altLang="en-US" smtClean="0"/>
              <a:t>2015-08-11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EB925-E8B9-4E78-8E10-60EE8825E6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0431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9B46-185F-4E48-84DC-A4AEC078767F}" type="datetimeFigureOut">
              <a:rPr lang="ko-KR" altLang="en-US" smtClean="0"/>
              <a:t>2015-08-11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EB925-E8B9-4E78-8E10-60EE8825E6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9394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9B46-185F-4E48-84DC-A4AEC078767F}" type="datetimeFigureOut">
              <a:rPr lang="ko-KR" altLang="en-US" smtClean="0"/>
              <a:t>2015-08-11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EB925-E8B9-4E78-8E10-60EE8825E6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1350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9B46-185F-4E48-84DC-A4AEC078767F}" type="datetimeFigureOut">
              <a:rPr lang="ko-KR" altLang="en-US" smtClean="0"/>
              <a:t>2015-08-11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EB925-E8B9-4E78-8E10-60EE8825E6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5619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9B46-185F-4E48-84DC-A4AEC078767F}" type="datetimeFigureOut">
              <a:rPr lang="ko-KR" altLang="en-US" smtClean="0"/>
              <a:t>2015-08-11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EB925-E8B9-4E78-8E10-60EE8825E6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9231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9B46-185F-4E48-84DC-A4AEC078767F}" type="datetimeFigureOut">
              <a:rPr lang="ko-KR" altLang="en-US" smtClean="0"/>
              <a:t>2015-08-11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EB925-E8B9-4E78-8E10-60EE8825E6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9029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9B46-185F-4E48-84DC-A4AEC078767F}" type="datetimeFigureOut">
              <a:rPr lang="ko-KR" altLang="en-US" smtClean="0"/>
              <a:t>2015-08-11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EB925-E8B9-4E78-8E10-60EE8825E6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7551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9B46-185F-4E48-84DC-A4AEC078767F}" type="datetimeFigureOut">
              <a:rPr lang="ko-KR" altLang="en-US" smtClean="0"/>
              <a:t>2015-08-11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EB925-E8B9-4E78-8E10-60EE8825E6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0380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9B46-185F-4E48-84DC-A4AEC078767F}" type="datetimeFigureOut">
              <a:rPr lang="ko-KR" altLang="en-US" smtClean="0"/>
              <a:t>2015-08-11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EB925-E8B9-4E78-8E10-60EE8825E6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6997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9B46-185F-4E48-84DC-A4AEC078767F}" type="datetimeFigureOut">
              <a:rPr lang="ko-KR" altLang="en-US" smtClean="0"/>
              <a:t>2015-08-11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EB925-E8B9-4E78-8E10-60EE8825E6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1568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79B46-185F-4E48-84DC-A4AEC078767F}" type="datetimeFigureOut">
              <a:rPr lang="ko-KR" altLang="en-US" smtClean="0"/>
              <a:t>2015-08-11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EB925-E8B9-4E78-8E10-60EE8825E6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1514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5.xml"/><Relationship Id="rId4" Type="http://schemas.openxmlformats.org/officeDocument/2006/relationships/slide" Target="slide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5.xml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5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5.xml"/><Relationship Id="rId4" Type="http://schemas.openxmlformats.org/officeDocument/2006/relationships/slide" Target="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5.xml"/><Relationship Id="rId4" Type="http://schemas.openxmlformats.org/officeDocument/2006/relationships/slide" Target="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5.xml"/><Relationship Id="rId4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5.xml"/><Relationship Id="rId4" Type="http://schemas.openxmlformats.org/officeDocument/2006/relationships/slide" Target="sl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5.xml"/><Relationship Id="rId4" Type="http://schemas.openxmlformats.org/officeDocument/2006/relationships/slide" Target="slid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5.xml"/><Relationship Id="rId4" Type="http://schemas.openxmlformats.org/officeDocument/2006/relationships/slide" Target="slid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5.xml"/><Relationship Id="rId4" Type="http://schemas.openxmlformats.org/officeDocument/2006/relationships/slide" Target="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857750"/>
          </a:xfrm>
          <a:prstGeom prst="rect">
            <a:avLst/>
          </a:prstGeom>
        </p:spPr>
      </p:pic>
      <p:sp>
        <p:nvSpPr>
          <p:cNvPr id="6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31800" y="6525344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>
                <a:solidFill>
                  <a:srgbClr val="FF0000"/>
                </a:solidFill>
              </a:rPr>
              <a:t>1. </a:t>
            </a:r>
            <a:r>
              <a:rPr lang="ko-KR" altLang="en-US" sz="1200" dirty="0" smtClean="0">
                <a:solidFill>
                  <a:srgbClr val="FF0000"/>
                </a:solidFill>
              </a:rPr>
              <a:t>날 향한 주의 뜻 가운데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7" name="AutoShape 1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519363" y="6525344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3. </a:t>
            </a:r>
            <a:r>
              <a:rPr lang="ko-KR" altLang="en-US" sz="1200" dirty="0" smtClean="0"/>
              <a:t>어떠한 상황 속에서도</a:t>
            </a:r>
            <a:endParaRPr lang="ko-KR" altLang="en-US" sz="1200" dirty="0"/>
          </a:p>
        </p:txBody>
      </p:sp>
      <p:sp>
        <p:nvSpPr>
          <p:cNvPr id="8" name="AutoShape 1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608513" y="6525344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5. </a:t>
            </a:r>
            <a:r>
              <a:rPr lang="ko-KR" altLang="en-US" sz="1200" dirty="0" smtClean="0"/>
              <a:t>내 안에 있는 어두움</a:t>
            </a:r>
            <a:endParaRPr lang="ko-KR" altLang="en-US" sz="1200" dirty="0"/>
          </a:p>
        </p:txBody>
      </p:sp>
      <p:sp>
        <p:nvSpPr>
          <p:cNvPr id="9" name="AutoShape 1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697663" y="6525344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7. </a:t>
            </a:r>
            <a:r>
              <a:rPr lang="ko-KR" altLang="en-US" sz="1200" dirty="0" smtClean="0"/>
              <a:t>나는 주님을 사모하고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04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857750"/>
          </a:xfrm>
          <a:prstGeom prst="rect">
            <a:avLst/>
          </a:prstGeom>
        </p:spPr>
      </p:pic>
      <p:sp>
        <p:nvSpPr>
          <p:cNvPr id="7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31800" y="6525344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1. </a:t>
            </a:r>
            <a:r>
              <a:rPr lang="ko-KR" altLang="en-US" sz="1200" dirty="0" smtClean="0"/>
              <a:t>날 향한 주의 뜻 가운데</a:t>
            </a:r>
            <a:endParaRPr lang="ko-KR" altLang="en-US" sz="1200" dirty="0"/>
          </a:p>
        </p:txBody>
      </p:sp>
      <p:sp>
        <p:nvSpPr>
          <p:cNvPr id="8" name="AutoShape 1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519363" y="6525344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3. </a:t>
            </a:r>
            <a:r>
              <a:rPr lang="ko-KR" altLang="en-US" sz="1200" dirty="0" smtClean="0"/>
              <a:t>어떠한 상황 속에서도</a:t>
            </a:r>
            <a:endParaRPr lang="ko-KR" altLang="en-US" sz="1200" dirty="0"/>
          </a:p>
        </p:txBody>
      </p:sp>
      <p:sp>
        <p:nvSpPr>
          <p:cNvPr id="9" name="AutoShape 1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608513" y="6525344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5. </a:t>
            </a:r>
            <a:r>
              <a:rPr lang="ko-KR" altLang="en-US" sz="1200" dirty="0" smtClean="0"/>
              <a:t>내 안에 있는 어두움</a:t>
            </a:r>
            <a:endParaRPr lang="ko-KR" altLang="en-US" sz="1200" dirty="0"/>
          </a:p>
        </p:txBody>
      </p:sp>
      <p:sp>
        <p:nvSpPr>
          <p:cNvPr id="10" name="AutoShape 1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697663" y="6525344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>
                <a:solidFill>
                  <a:srgbClr val="FF0000"/>
                </a:solidFill>
              </a:rPr>
              <a:t>7. </a:t>
            </a:r>
            <a:r>
              <a:rPr lang="ko-KR" altLang="en-US" sz="1200" dirty="0" smtClean="0">
                <a:solidFill>
                  <a:srgbClr val="FF0000"/>
                </a:solidFill>
              </a:rPr>
              <a:t>나는 주님을 사모하고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00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857750"/>
          </a:xfrm>
          <a:prstGeom prst="rect">
            <a:avLst/>
          </a:prstGeom>
        </p:spPr>
      </p:pic>
      <p:sp>
        <p:nvSpPr>
          <p:cNvPr id="8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31800" y="6525344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>
                <a:solidFill>
                  <a:srgbClr val="FF0000"/>
                </a:solidFill>
              </a:rPr>
              <a:t>1. </a:t>
            </a:r>
            <a:r>
              <a:rPr lang="ko-KR" altLang="en-US" sz="1200" dirty="0" smtClean="0">
                <a:solidFill>
                  <a:srgbClr val="FF0000"/>
                </a:solidFill>
              </a:rPr>
              <a:t>날 향한 주의 뜻 가운데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9" name="AutoShape 1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519363" y="6525344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3. </a:t>
            </a:r>
            <a:r>
              <a:rPr lang="ko-KR" altLang="en-US" sz="1200" dirty="0" smtClean="0"/>
              <a:t>어떠한 상황 속에서도</a:t>
            </a:r>
            <a:endParaRPr lang="ko-KR" altLang="en-US" sz="1200" dirty="0"/>
          </a:p>
        </p:txBody>
      </p:sp>
      <p:sp>
        <p:nvSpPr>
          <p:cNvPr id="10" name="AutoShape 1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608513" y="6525344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5. </a:t>
            </a:r>
            <a:r>
              <a:rPr lang="ko-KR" altLang="en-US" sz="1200" dirty="0" smtClean="0"/>
              <a:t>내 안에 있는 어두움</a:t>
            </a:r>
            <a:endParaRPr lang="ko-KR" altLang="en-US" sz="1200" dirty="0"/>
          </a:p>
        </p:txBody>
      </p:sp>
      <p:sp>
        <p:nvSpPr>
          <p:cNvPr id="11" name="AutoShape 1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697663" y="6525344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7. </a:t>
            </a:r>
            <a:r>
              <a:rPr lang="ko-KR" altLang="en-US" sz="1200" dirty="0" smtClean="0"/>
              <a:t>나는 주님을 사모하고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49800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857750"/>
          </a:xfrm>
          <a:prstGeom prst="rect">
            <a:avLst/>
          </a:prstGeom>
        </p:spPr>
      </p:pic>
      <p:sp>
        <p:nvSpPr>
          <p:cNvPr id="11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31800" y="6525344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1. </a:t>
            </a:r>
            <a:r>
              <a:rPr lang="ko-KR" altLang="en-US" sz="1200" dirty="0" smtClean="0"/>
              <a:t>날 향한 주의 뜻 가운데</a:t>
            </a:r>
            <a:endParaRPr lang="ko-KR" altLang="en-US" sz="1200" dirty="0"/>
          </a:p>
        </p:txBody>
      </p:sp>
      <p:sp>
        <p:nvSpPr>
          <p:cNvPr id="12" name="AutoShape 1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519363" y="6525344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>
                <a:solidFill>
                  <a:srgbClr val="FF0000"/>
                </a:solidFill>
              </a:rPr>
              <a:t>3. </a:t>
            </a:r>
            <a:r>
              <a:rPr lang="ko-KR" altLang="en-US" sz="1200" dirty="0" smtClean="0">
                <a:solidFill>
                  <a:srgbClr val="FF0000"/>
                </a:solidFill>
              </a:rPr>
              <a:t>어떠한 상황 속에서도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13" name="AutoShape 1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608513" y="6525344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5. </a:t>
            </a:r>
            <a:r>
              <a:rPr lang="ko-KR" altLang="en-US" sz="1200" dirty="0" smtClean="0"/>
              <a:t>내 안에 있는 어두움</a:t>
            </a:r>
            <a:endParaRPr lang="ko-KR" altLang="en-US" sz="1200" dirty="0"/>
          </a:p>
        </p:txBody>
      </p:sp>
      <p:sp>
        <p:nvSpPr>
          <p:cNvPr id="14" name="AutoShape 1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697663" y="6525344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7. </a:t>
            </a:r>
            <a:r>
              <a:rPr lang="ko-KR" altLang="en-US" sz="1200" dirty="0" smtClean="0"/>
              <a:t>나는 주님을 사모하고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49800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857750"/>
          </a:xfrm>
          <a:prstGeom prst="rect">
            <a:avLst/>
          </a:prstGeom>
        </p:spPr>
      </p:pic>
      <p:sp>
        <p:nvSpPr>
          <p:cNvPr id="7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31800" y="6525344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1. </a:t>
            </a:r>
            <a:r>
              <a:rPr lang="ko-KR" altLang="en-US" sz="1200" dirty="0" smtClean="0"/>
              <a:t>날 향한 주의 뜻 가운데</a:t>
            </a:r>
            <a:endParaRPr lang="ko-KR" altLang="en-US" sz="1200" dirty="0"/>
          </a:p>
        </p:txBody>
      </p:sp>
      <p:sp>
        <p:nvSpPr>
          <p:cNvPr id="8" name="AutoShape 1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519363" y="6525344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>
                <a:solidFill>
                  <a:srgbClr val="FF0000"/>
                </a:solidFill>
              </a:rPr>
              <a:t>3. </a:t>
            </a:r>
            <a:r>
              <a:rPr lang="ko-KR" altLang="en-US" sz="1200" dirty="0" smtClean="0">
                <a:solidFill>
                  <a:srgbClr val="FF0000"/>
                </a:solidFill>
              </a:rPr>
              <a:t>어떠한 상황 속에서도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9" name="AutoShape 1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608513" y="6525344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5. </a:t>
            </a:r>
            <a:r>
              <a:rPr lang="ko-KR" altLang="en-US" sz="1200" dirty="0" smtClean="0"/>
              <a:t>내 안에 있는 어두움</a:t>
            </a:r>
            <a:endParaRPr lang="ko-KR" altLang="en-US" sz="1200" dirty="0"/>
          </a:p>
        </p:txBody>
      </p:sp>
      <p:sp>
        <p:nvSpPr>
          <p:cNvPr id="10" name="AutoShape 1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697663" y="6525344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7. </a:t>
            </a:r>
            <a:r>
              <a:rPr lang="ko-KR" altLang="en-US" sz="1200" dirty="0" smtClean="0"/>
              <a:t>나는 주님을 사모하고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81095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857750"/>
          </a:xfrm>
          <a:prstGeom prst="rect">
            <a:avLst/>
          </a:prstGeom>
        </p:spPr>
      </p:pic>
      <p:sp>
        <p:nvSpPr>
          <p:cNvPr id="11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31800" y="6525344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1. </a:t>
            </a:r>
            <a:r>
              <a:rPr lang="ko-KR" altLang="en-US" sz="1200" dirty="0" smtClean="0"/>
              <a:t>날 향한 주의 뜻 가운데</a:t>
            </a:r>
            <a:endParaRPr lang="ko-KR" altLang="en-US" sz="1200" dirty="0"/>
          </a:p>
        </p:txBody>
      </p:sp>
      <p:sp>
        <p:nvSpPr>
          <p:cNvPr id="12" name="AutoShape 1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519363" y="6525344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3. </a:t>
            </a:r>
            <a:r>
              <a:rPr lang="ko-KR" altLang="en-US" sz="1200" dirty="0" smtClean="0"/>
              <a:t>어떠한 상황 속에서도</a:t>
            </a:r>
            <a:endParaRPr lang="ko-KR" altLang="en-US" sz="1200" dirty="0"/>
          </a:p>
        </p:txBody>
      </p:sp>
      <p:sp>
        <p:nvSpPr>
          <p:cNvPr id="13" name="AutoShape 1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608513" y="6525344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>
                <a:solidFill>
                  <a:srgbClr val="FF0000"/>
                </a:solidFill>
              </a:rPr>
              <a:t>5. </a:t>
            </a:r>
            <a:r>
              <a:rPr lang="ko-KR" altLang="en-US" sz="1200" dirty="0" smtClean="0">
                <a:solidFill>
                  <a:srgbClr val="FF0000"/>
                </a:solidFill>
              </a:rPr>
              <a:t>내 안에 있는 어두움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14" name="AutoShape 1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697663" y="6525344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7. </a:t>
            </a:r>
            <a:r>
              <a:rPr lang="ko-KR" altLang="en-US" sz="1200" dirty="0" smtClean="0"/>
              <a:t>나는 주님을 사모하고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81095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857750"/>
          </a:xfrm>
          <a:prstGeom prst="rect">
            <a:avLst/>
          </a:prstGeom>
        </p:spPr>
      </p:pic>
      <p:sp>
        <p:nvSpPr>
          <p:cNvPr id="7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31800" y="6525344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1. </a:t>
            </a:r>
            <a:r>
              <a:rPr lang="ko-KR" altLang="en-US" sz="1200" dirty="0" smtClean="0"/>
              <a:t>날 향한 주의 뜻 가운데</a:t>
            </a:r>
            <a:endParaRPr lang="ko-KR" altLang="en-US" sz="1200" dirty="0"/>
          </a:p>
        </p:txBody>
      </p:sp>
      <p:sp>
        <p:nvSpPr>
          <p:cNvPr id="8" name="AutoShape 1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519363" y="6525344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3. </a:t>
            </a:r>
            <a:r>
              <a:rPr lang="ko-KR" altLang="en-US" sz="1200" dirty="0" smtClean="0"/>
              <a:t>어떠한 상황 속에서도</a:t>
            </a:r>
            <a:endParaRPr lang="ko-KR" altLang="en-US" sz="1200" dirty="0"/>
          </a:p>
        </p:txBody>
      </p:sp>
      <p:sp>
        <p:nvSpPr>
          <p:cNvPr id="9" name="AutoShape 1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608513" y="6525344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>
                <a:solidFill>
                  <a:srgbClr val="FF0000"/>
                </a:solidFill>
              </a:rPr>
              <a:t>5. </a:t>
            </a:r>
            <a:r>
              <a:rPr lang="ko-KR" altLang="en-US" sz="1200" dirty="0" smtClean="0">
                <a:solidFill>
                  <a:srgbClr val="FF0000"/>
                </a:solidFill>
              </a:rPr>
              <a:t>내 안에 있는 어두움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10" name="AutoShape 1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697663" y="6525344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7. </a:t>
            </a:r>
            <a:r>
              <a:rPr lang="ko-KR" altLang="en-US" sz="1200" dirty="0" smtClean="0"/>
              <a:t>나는 주님을 사모하고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81095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857750"/>
          </a:xfrm>
          <a:prstGeom prst="rect">
            <a:avLst/>
          </a:prstGeom>
        </p:spPr>
      </p:pic>
      <p:sp>
        <p:nvSpPr>
          <p:cNvPr id="11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31800" y="6525344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1. </a:t>
            </a:r>
            <a:r>
              <a:rPr lang="ko-KR" altLang="en-US" sz="1200" dirty="0" smtClean="0"/>
              <a:t>날 향한 주의 뜻 가운데</a:t>
            </a:r>
            <a:endParaRPr lang="ko-KR" altLang="en-US" sz="1200" dirty="0"/>
          </a:p>
        </p:txBody>
      </p:sp>
      <p:sp>
        <p:nvSpPr>
          <p:cNvPr id="12" name="AutoShape 1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519363" y="6525344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3. </a:t>
            </a:r>
            <a:r>
              <a:rPr lang="ko-KR" altLang="en-US" sz="1200" dirty="0" smtClean="0"/>
              <a:t>어떠한 상황 속에서도</a:t>
            </a:r>
            <a:endParaRPr lang="ko-KR" altLang="en-US" sz="1200" dirty="0"/>
          </a:p>
        </p:txBody>
      </p:sp>
      <p:sp>
        <p:nvSpPr>
          <p:cNvPr id="13" name="AutoShape 1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608513" y="6525344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5. </a:t>
            </a:r>
            <a:r>
              <a:rPr lang="ko-KR" altLang="en-US" sz="1200" dirty="0" smtClean="0"/>
              <a:t>내 안에 있는 어두움</a:t>
            </a:r>
            <a:endParaRPr lang="ko-KR" altLang="en-US" sz="1200" dirty="0"/>
          </a:p>
        </p:txBody>
      </p:sp>
      <p:sp>
        <p:nvSpPr>
          <p:cNvPr id="14" name="AutoShape 1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697663" y="6525344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>
                <a:solidFill>
                  <a:srgbClr val="FF0000"/>
                </a:solidFill>
              </a:rPr>
              <a:t>7. </a:t>
            </a:r>
            <a:r>
              <a:rPr lang="ko-KR" altLang="en-US" sz="1200" dirty="0" smtClean="0">
                <a:solidFill>
                  <a:srgbClr val="FF0000"/>
                </a:solidFill>
              </a:rPr>
              <a:t>나는 주님을 사모하고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95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857750"/>
          </a:xfrm>
          <a:prstGeom prst="rect">
            <a:avLst/>
          </a:prstGeom>
        </p:spPr>
      </p:pic>
      <p:sp>
        <p:nvSpPr>
          <p:cNvPr id="7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31800" y="6525344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1. </a:t>
            </a:r>
            <a:r>
              <a:rPr lang="ko-KR" altLang="en-US" sz="1200" dirty="0" smtClean="0"/>
              <a:t>날 향한 주의 뜻 가운데</a:t>
            </a:r>
            <a:endParaRPr lang="ko-KR" altLang="en-US" sz="1200" dirty="0"/>
          </a:p>
        </p:txBody>
      </p:sp>
      <p:sp>
        <p:nvSpPr>
          <p:cNvPr id="8" name="AutoShape 1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519363" y="6525344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3. </a:t>
            </a:r>
            <a:r>
              <a:rPr lang="ko-KR" altLang="en-US" sz="1200" dirty="0" smtClean="0"/>
              <a:t>어떠한 상황 속에서도</a:t>
            </a:r>
            <a:endParaRPr lang="ko-KR" altLang="en-US" sz="1200" dirty="0"/>
          </a:p>
        </p:txBody>
      </p:sp>
      <p:sp>
        <p:nvSpPr>
          <p:cNvPr id="9" name="AutoShape 1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608513" y="6525344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5. </a:t>
            </a:r>
            <a:r>
              <a:rPr lang="ko-KR" altLang="en-US" sz="1200" dirty="0" smtClean="0"/>
              <a:t>내 안에 있는 어두움</a:t>
            </a:r>
            <a:endParaRPr lang="ko-KR" altLang="en-US" sz="1200" dirty="0"/>
          </a:p>
        </p:txBody>
      </p:sp>
      <p:sp>
        <p:nvSpPr>
          <p:cNvPr id="10" name="AutoShape 1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697663" y="6525344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>
                <a:solidFill>
                  <a:srgbClr val="FF0000"/>
                </a:solidFill>
              </a:rPr>
              <a:t>7. </a:t>
            </a:r>
            <a:r>
              <a:rPr lang="ko-KR" altLang="en-US" sz="1200" dirty="0" smtClean="0">
                <a:solidFill>
                  <a:srgbClr val="FF0000"/>
                </a:solidFill>
              </a:rPr>
              <a:t>나는 주님을 사모하고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95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857750"/>
          </a:xfrm>
          <a:prstGeom prst="rect">
            <a:avLst/>
          </a:prstGeom>
        </p:spPr>
      </p:pic>
      <p:sp>
        <p:nvSpPr>
          <p:cNvPr id="7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31800" y="6525344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1. </a:t>
            </a:r>
            <a:r>
              <a:rPr lang="ko-KR" altLang="en-US" sz="1200" dirty="0" smtClean="0"/>
              <a:t>날 향한 주의 뜻 가운데</a:t>
            </a:r>
            <a:endParaRPr lang="ko-KR" altLang="en-US" sz="1200" dirty="0"/>
          </a:p>
        </p:txBody>
      </p:sp>
      <p:sp>
        <p:nvSpPr>
          <p:cNvPr id="8" name="AutoShape 1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519363" y="6525344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3. </a:t>
            </a:r>
            <a:r>
              <a:rPr lang="ko-KR" altLang="en-US" sz="1200" dirty="0" smtClean="0"/>
              <a:t>어떠한 상황 속에서도</a:t>
            </a:r>
            <a:endParaRPr lang="ko-KR" altLang="en-US" sz="1200" dirty="0"/>
          </a:p>
        </p:txBody>
      </p:sp>
      <p:sp>
        <p:nvSpPr>
          <p:cNvPr id="9" name="AutoShape 1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608513" y="6525344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5. </a:t>
            </a:r>
            <a:r>
              <a:rPr lang="ko-KR" altLang="en-US" sz="1200" dirty="0" smtClean="0"/>
              <a:t>내 안에 있는 어두움</a:t>
            </a:r>
            <a:endParaRPr lang="ko-KR" altLang="en-US" sz="1200" dirty="0"/>
          </a:p>
        </p:txBody>
      </p:sp>
      <p:sp>
        <p:nvSpPr>
          <p:cNvPr id="10" name="AutoShape 1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697663" y="6525344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>
                <a:solidFill>
                  <a:srgbClr val="FF0000"/>
                </a:solidFill>
              </a:rPr>
              <a:t>7. </a:t>
            </a:r>
            <a:r>
              <a:rPr lang="ko-KR" altLang="en-US" sz="1200" dirty="0" smtClean="0">
                <a:solidFill>
                  <a:srgbClr val="FF0000"/>
                </a:solidFill>
              </a:rPr>
              <a:t>나는 주님을 사모하고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95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230</Words>
  <Application>Microsoft Office PowerPoint</Application>
  <PresentationFormat>화면 슬라이드 쇼(4:3)</PresentationFormat>
  <Paragraphs>40</Paragraphs>
  <Slides>10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XP R2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8</cp:revision>
  <dcterms:created xsi:type="dcterms:W3CDTF">2015-08-11T11:58:59Z</dcterms:created>
  <dcterms:modified xsi:type="dcterms:W3CDTF">2015-08-11T13:43:26Z</dcterms:modified>
</cp:coreProperties>
</file>