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60"/>
  </p:normalViewPr>
  <p:slideViewPr>
    <p:cSldViewPr>
      <p:cViewPr varScale="1">
        <p:scale>
          <a:sx n="110" d="100"/>
          <a:sy n="110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668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7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44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2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05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44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36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50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02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335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30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EA76-3267-44A0-A7F1-5FA8A61FEC28}" type="datetimeFigureOut">
              <a:rPr lang="ko-KR" altLang="en-US" smtClean="0"/>
              <a:t>2015-08-13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043B-B181-4A15-9C0F-2EBB67C85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41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삶이 광야와 같고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7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8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356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삶이 광야와 같고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6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7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슬픔과 죄악 속에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슬픔과 죄악 속에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십자가 그 사랑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십자가 그 사랑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값없는 사랑 </a:t>
            </a:r>
            <a:r>
              <a:rPr lang="ko-KR" altLang="en-US" sz="1200" dirty="0" err="1" smtClean="0"/>
              <a:t>그사랑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값없는 사랑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그사랑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값없는 사랑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그사랑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내 삶이 광야와 같고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내 슬픔과 죄악 속에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십자가 그 사랑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값없는 사랑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그사랑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198</Words>
  <Application>Microsoft Office PowerPoint</Application>
  <PresentationFormat>화면 슬라이드 쇼(4:3)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</cp:revision>
  <dcterms:created xsi:type="dcterms:W3CDTF">2015-08-13T04:39:18Z</dcterms:created>
  <dcterms:modified xsi:type="dcterms:W3CDTF">2015-08-13T06:42:52Z</dcterms:modified>
</cp:coreProperties>
</file>