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6" r:id="rId7"/>
    <p:sldId id="285" r:id="rId8"/>
    <p:sldId id="287" r:id="rId9"/>
    <p:sldId id="288" r:id="rId10"/>
    <p:sldId id="301" r:id="rId11"/>
    <p:sldId id="290" r:id="rId12"/>
    <p:sldId id="291" r:id="rId13"/>
    <p:sldId id="292" r:id="rId14"/>
    <p:sldId id="293" r:id="rId15"/>
    <p:sldId id="294" r:id="rId16"/>
    <p:sldId id="296" r:id="rId17"/>
    <p:sldId id="295" r:id="rId18"/>
    <p:sldId id="297" r:id="rId19"/>
    <p:sldId id="298" r:id="rId20"/>
    <p:sldId id="299" r:id="rId21"/>
    <p:sldId id="300" r:id="rId22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55" autoAdjust="0"/>
  </p:normalViewPr>
  <p:slideViewPr>
    <p:cSldViewPr>
      <p:cViewPr varScale="1">
        <p:scale>
          <a:sx n="93" d="100"/>
          <a:sy n="93" d="100"/>
        </p:scale>
        <p:origin x="2046" y="84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4DB15-DF27-19A7-5605-00467EC28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01BA44-F611-3F1D-20BD-0A4CD0C97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7A0BFB-0CD7-5367-E575-0D8D6684D2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C0C47-535F-4877-B2B1-B2576AFA21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521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572379-A2A0-8C11-C069-1C0AE6F67C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B7CCE9-E6F7-01CA-653D-887F2FFAC4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786949-E0F7-A8B6-2820-C42BE8138D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8FA9C-0ED0-4F40-B527-D638B78205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645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D27C95-9000-46D4-A844-74E08F78A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E6D404-DD02-1D4F-0029-CCD3A180E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412586-F765-F117-A187-FAC094D7A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02E6-A68D-4F70-925E-390BA3EAA9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940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BF5A90-7A95-6AAE-7209-13B78CB44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DAC92-F4EE-814D-3B44-43218DC26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0B66C-7733-3087-3138-B711E1B0A7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3CA9D-A414-449F-9159-AFF12F756F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422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831A31-2FD4-FEF9-CA1C-F780478EB8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F12B41-3897-7BBA-F3BA-19C5E5F94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A8F718-FB59-D62E-4BD4-F74EBEC7F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12610-F86A-49B6-9B9E-71912F40A6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548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57F674-55D5-4D4C-AEC7-4ED19DAA6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D8144-A980-F49D-EB5A-E068BDC70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17AE8-9A29-F511-CF6E-DD2C7F0D73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6607-BD6F-43C8-9A87-E33063A682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166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7DAEDF-34F8-E6B9-4E4D-F545AAABC2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7154B5-034E-0436-2306-F205832E7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525052A-686D-7314-9F89-A0D4887A84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4EB86-895F-4E57-ACEF-988F5A9D3C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157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C02232-C9B2-C08A-FD51-D22A9CDDB3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7B3446-4A65-0F54-7F64-59785202D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ADA5E9-9104-9D0D-7B51-41364D9DB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811F6-8657-4641-A183-393E0B5774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752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7BCFB9-C3C6-E3B0-C50E-EBF8EFE52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950B693-D0AF-0895-FBC4-2FECEC92A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BB563F-8B4B-7964-B3ED-8411B186D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3C55-CC0E-411F-8637-B6930F2A1C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733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3573AA-BA43-C3AC-D2E4-91CF80DE17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F50A5-BB3B-ECB3-EFF6-24C0AB6F90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5E068B-6536-83A3-D14A-8C3F291C5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417B4-5CFA-472B-BBCF-6735026F65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645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5B22B-8948-E29B-B584-C81F11CB3B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BAD81A-A868-D757-0988-5B3DB2A7F9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8B3E0D-2F5D-C699-F5B2-CF0B86B3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9A07-5BA6-4006-BBFC-CA4D3DF4EC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182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72E9615-85FC-6652-FAF7-BFBBF1311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BC5CED-B4AE-DF4C-29E4-3D4EB75D9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48022D-F70A-10BA-5DB0-77FCC4A894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C5BF29-C83D-9078-7F4B-B1A8F4813D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E94F71C-8003-9E17-14F8-7711860CA9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 smtClean="0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3C873CC-5109-4512-AD4B-A9FFDD161F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.xml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19.xml"/><Relationship Id="rId5" Type="http://schemas.openxmlformats.org/officeDocument/2006/relationships/slide" Target="slide15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6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4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7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slide" Target="slide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15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1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3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3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5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5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7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4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0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1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6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4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7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slide" Target="slide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15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11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2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4.pn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13">
            <a:hlinkClick r:id="rId3" action="ppaction://hlinksldjump"/>
            <a:extLst>
              <a:ext uri="{FF2B5EF4-FFF2-40B4-BE49-F238E27FC236}">
                <a16:creationId xmlns:a16="http://schemas.microsoft.com/office/drawing/2014/main" id="{CC47CA01-AA82-77CA-EBC8-59DE7F0E9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2052" name="AutoShape 14">
            <a:hlinkClick r:id="rId4" action="ppaction://hlinksldjump"/>
            <a:extLst>
              <a:ext uri="{FF2B5EF4-FFF2-40B4-BE49-F238E27FC236}">
                <a16:creationId xmlns:a16="http://schemas.microsoft.com/office/drawing/2014/main" id="{771C00B8-7DDA-F081-E88F-575F9BEAA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2053" name="AutoShape 15">
            <a:hlinkClick r:id="rId5" action="ppaction://hlinksldjump"/>
            <a:extLst>
              <a:ext uri="{FF2B5EF4-FFF2-40B4-BE49-F238E27FC236}">
                <a16:creationId xmlns:a16="http://schemas.microsoft.com/office/drawing/2014/main" id="{AEB336B3-23FF-DBD4-A93E-E220928E1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2054" name="AutoShape 16">
            <a:hlinkClick r:id="rId6" action="ppaction://hlinksldjump"/>
            <a:extLst>
              <a:ext uri="{FF2B5EF4-FFF2-40B4-BE49-F238E27FC236}">
                <a16:creationId xmlns:a16="http://schemas.microsoft.com/office/drawing/2014/main" id="{A8D9ED11-9332-C9CF-A731-21FB781A5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2173" y="1851551"/>
            <a:ext cx="6756449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주님  이      우릴 부르네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작은 맘모아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나가 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6829"/>
            <a:ext cx="9144000" cy="1306286"/>
          </a:xfrm>
          <a:prstGeom prst="rect">
            <a:avLst/>
          </a:prstGeom>
        </p:spPr>
      </p:pic>
      <p:pic>
        <p:nvPicPr>
          <p:cNvPr id="16" name="Picture 15" descr="A black and white text&#10;&#10;Description automatically generated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5857"/>
            <a:ext cx="9144000" cy="13062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5" y="1851551"/>
            <a:ext cx="7061038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소리  쳐      저벽 무너져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616291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 행하심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놀랍 도다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2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 descr="A black and white text&#10;&#10;Description automatically generated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5857"/>
            <a:ext cx="9144000" cy="1306286"/>
          </a:xfrm>
          <a:prstGeom prst="rect">
            <a:avLst/>
          </a:prstGeom>
        </p:spPr>
      </p:pic>
      <p:sp>
        <p:nvSpPr>
          <p:cNvPr id="8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71803CD2-06F5-272F-2417-D4CEF5593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9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AEE4A7CC-6496-4EC6-BD98-609216AB1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10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377ADBE5-83E7-3D89-1BBD-D364F21D0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11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38304D46-0C1A-4DC5-D9F1-DE0F94761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308445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4" y="1851551"/>
            <a:ext cx="7061039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노래 하라 주의 이름을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54428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주의영광을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영원 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히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 --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9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822FA6CD-5251-CF57-B676-34C878631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184006BE-A704-4963-819F-F1AC815A4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48F1415B-C1AC-1832-086B-4DCBBB6EF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88559D31-DD5D-B86D-18C9-CA3EF5D7E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1539167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  위대 한계획과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040227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놀라운그역사에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16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5AE9FC5F-5504-3105-8CE2-8BDD502E8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0E67142A-8B6F-0CAA-CA43-87ABCDDB2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141D65F3-A180-C82D-0EF5-3938C2351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998FB790-9A3E-27F9-C946-686F062F8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3497338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2173" y="1851551"/>
            <a:ext cx="6756450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 릴  부르시네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부르시네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472275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우리 작은 믿음모아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4" action="ppaction://hlinksldjump"/>
            <a:extLst>
              <a:ext uri="{FF2B5EF4-FFF2-40B4-BE49-F238E27FC236}">
                <a16:creationId xmlns:a16="http://schemas.microsoft.com/office/drawing/2014/main" id="{0280F74A-FE67-02AB-3EB8-9F7AEBADC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5" action="ppaction://hlinksldjump"/>
            <a:extLst>
              <a:ext uri="{FF2B5EF4-FFF2-40B4-BE49-F238E27FC236}">
                <a16:creationId xmlns:a16="http://schemas.microsoft.com/office/drawing/2014/main" id="{D957CEDC-D37E-1B25-4D41-D7C16DEF2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6" name="AutoShape 15">
            <a:hlinkClick r:id="rId6" action="ppaction://hlinksldjump"/>
            <a:extLst>
              <a:ext uri="{FF2B5EF4-FFF2-40B4-BE49-F238E27FC236}">
                <a16:creationId xmlns:a16="http://schemas.microsoft.com/office/drawing/2014/main" id="{579C933F-63AA-2FF8-4008-D12B6C09E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7" action="ppaction://hlinksldjump"/>
            <a:extLst>
              <a:ext uri="{FF2B5EF4-FFF2-40B4-BE49-F238E27FC236}">
                <a16:creationId xmlns:a16="http://schemas.microsoft.com/office/drawing/2014/main" id="{683AA594-632C-0927-C3C0-63C06475C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5CBE27F-B91F-1A9F-C545-746D786EC8C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56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29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높은저산옮기네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주님 일하시네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일하시네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52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5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067DF2C4-5E5D-DF27-7DEB-CA7423D6A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FEB7217E-AB2C-15FC-2271-D0D26CEC9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3E8CE30B-7C11-CDBC-E99D-FCC031FF7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93863EFA-CBD7-34E7-5287-19EB62E03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910559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9393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저높은성벽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–  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다힘을잃고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무너지네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무너지네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79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8" r="1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6AEC9242-1EB2-2BF1-195D-65EEE2C24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884A947F-9421-291A-21C1-A48F14238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67B008E7-AD87-6318-319F-B4936A4F1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15.</a:t>
            </a:r>
            <a:r>
              <a:rPr lang="ko-KR" altLang="en-US" sz="1100" dirty="0">
                <a:solidFill>
                  <a:srgbClr val="FF0000"/>
                </a:solidFill>
              </a:rPr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132633DE-C307-1DB5-27A2-AB1A2A872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115241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9393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저험한산도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–  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주이름앞에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움직이네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움직이네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79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8" r="1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09A0033A-90E8-180A-2EEE-E9B764EE1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226C55F6-8FB8-2978-3347-DCFE343DA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8A24DB9C-F46C-AC92-1D47-10EA48290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15.</a:t>
            </a:r>
            <a:r>
              <a:rPr lang="ko-KR" altLang="en-US" sz="1100" dirty="0">
                <a:solidFill>
                  <a:srgbClr val="FF0000"/>
                </a:solidFill>
              </a:rPr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1A31DE2B-C483-8C06-7BCB-AA8AA27C4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1054668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9672" y="1851551"/>
            <a:ext cx="6912768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저높은성벽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– 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다힘을잃고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무너지네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무너지네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43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8" r="1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E5DA2164-5A5F-9875-7515-9580C02A4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7C6092D5-4FE3-8EC4-69D5-260A7C1DA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EA952AA0-4BDC-B67C-16DB-FC324C7E5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15.</a:t>
            </a:r>
            <a:r>
              <a:rPr lang="ko-KR" altLang="en-US" sz="1100" dirty="0">
                <a:solidFill>
                  <a:srgbClr val="FF0000"/>
                </a:solidFill>
              </a:rPr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0AAB44DD-1046-ED02-4005-7E90332F5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3579680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9672" y="1851551"/>
            <a:ext cx="6912768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저험한산도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– 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주이름앞에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400267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움직이네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움직이네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43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25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3306BEE0-76E2-C0A7-1BDF-EEEF0BC84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A51BAA82-BA1E-A514-EC0E-257DF23A3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EF042BA6-FB1F-55BA-8094-E664C2BA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15.</a:t>
            </a:r>
            <a:r>
              <a:rPr lang="ko-KR" altLang="en-US" sz="1100" dirty="0">
                <a:solidFill>
                  <a:srgbClr val="FF0000"/>
                </a:solidFill>
              </a:rPr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AAC6C559-11EB-C130-0A37-D2E17D08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1045073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  위대 한계획과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040227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놀라운그역사에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16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292438FB-80FD-9ABC-CC6C-AEDE9FE8A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DC12B2D6-29A4-2E59-E6AC-236101AD8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38DEC8CE-7169-0D91-75F1-BC6D16956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C7314D13-863A-0CCB-474F-F8503AE9C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19.</a:t>
            </a:r>
            <a:r>
              <a:rPr lang="ko-KR" altLang="en-US" sz="1100" dirty="0">
                <a:solidFill>
                  <a:srgbClr val="FF0000"/>
                </a:solidFill>
              </a:rPr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8970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5" y="1851551"/>
            <a:ext cx="7061038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우리  는 비록 약하나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54428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주능력으로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서리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라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 --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9140D4EF-48BC-5D9F-0E2B-D7C2B22DE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14DF71D8-0C16-FDEF-EB78-C135F21EE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80C30C26-183A-BAA1-C493-339B52B27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9C76030C-F17A-0CB5-1120-7E0844773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2115514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2173" y="1851551"/>
            <a:ext cx="6756450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 릴  부르시네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부르시네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472275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우리 작은 믿음모아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56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B68CBDBE-0C1C-0CC0-1380-9728C2168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F263361E-CD35-B8B2-DDC3-2077343CE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D9C9FE77-8D0D-D33C-9EA7-0C916607D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2B006783-5DF9-7822-F5AA-96EF5252A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19.</a:t>
            </a:r>
            <a:r>
              <a:rPr lang="ko-KR" altLang="en-US" sz="1100" dirty="0">
                <a:solidFill>
                  <a:srgbClr val="FF0000"/>
                </a:solidFill>
              </a:rPr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4231079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높은저산옮기네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주님 일하시네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일하시네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52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C0CE7A82-BB08-AC5F-E6F3-CFDA36535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11E18305-7601-B1AF-53F4-333A5C63C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C7F75D8E-E31A-4BF3-D69A-ED404B935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3A4AB7E7-A42E-A38F-5074-40F7429B4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19.</a:t>
            </a:r>
            <a:r>
              <a:rPr lang="ko-KR" altLang="en-US" sz="1100" dirty="0">
                <a:solidFill>
                  <a:srgbClr val="FF0000"/>
                </a:solidFill>
              </a:rPr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210249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5" y="1851551"/>
            <a:ext cx="7061038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소리  쳐      저벽 무너져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616291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 행하심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놀랍 도다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2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 descr="A black and white text&#10;&#10;Description automatically generated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5857"/>
            <a:ext cx="9144000" cy="1306286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F770F571-2EEB-510D-EBA1-5BBB4D68D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82372E0F-769F-BC9B-B77C-E5FB9B2FC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DF70B24D-5DB7-31A5-65A7-F9A4BC96F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2006FED9-E57A-37A8-E780-14C6521DD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268052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4" y="1851551"/>
            <a:ext cx="7061039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노래 하라 주의 이름을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54428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주의영광을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영원 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히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 --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9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8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F0DBEE61-24FD-80F1-A8E8-7A57320D8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9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C327C7BA-4DEC-0F25-5550-947672BFD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10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4D63DDF9-8214-6F89-E31D-35C16B758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11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9B1B725C-CE7F-FAED-7906-5664DA1A6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398410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  위대 한계획과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040227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놀라운그역사에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16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E81A2241-131D-1EC8-625E-350D826A8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BB9FCC92-AE79-4AF7-D376-D9B11EEB2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A05BD3A5-66AC-4119-663C-AB68ABDA3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6B7695F4-43CD-C152-050E-977895F56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283163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2173" y="1851551"/>
            <a:ext cx="6756450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 릴  부르시네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부르시네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472275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우리 작은 믿음모아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9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4" action="ppaction://hlinksldjump"/>
            <a:extLst>
              <a:ext uri="{FF2B5EF4-FFF2-40B4-BE49-F238E27FC236}">
                <a16:creationId xmlns:a16="http://schemas.microsoft.com/office/drawing/2014/main" id="{095DB8CC-8C02-A282-FAAC-40E62B6D1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5" name="AutoShape 14">
            <a:hlinkClick r:id="rId5" action="ppaction://hlinksldjump"/>
            <a:extLst>
              <a:ext uri="{FF2B5EF4-FFF2-40B4-BE49-F238E27FC236}">
                <a16:creationId xmlns:a16="http://schemas.microsoft.com/office/drawing/2014/main" id="{981638E8-A7AC-6209-A8B1-33338EE27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6" name="AutoShape 15">
            <a:hlinkClick r:id="rId6" action="ppaction://hlinksldjump"/>
            <a:extLst>
              <a:ext uri="{FF2B5EF4-FFF2-40B4-BE49-F238E27FC236}">
                <a16:creationId xmlns:a16="http://schemas.microsoft.com/office/drawing/2014/main" id="{C0675162-F839-3893-42DE-576430568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7" action="ppaction://hlinksldjump"/>
            <a:extLst>
              <a:ext uri="{FF2B5EF4-FFF2-40B4-BE49-F238E27FC236}">
                <a16:creationId xmlns:a16="http://schemas.microsoft.com/office/drawing/2014/main" id="{5E3F8DDB-8631-E592-91AB-99AC47CA3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436055-04BB-955D-03DE-9CAEC41E322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56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45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851551"/>
            <a:ext cx="6917023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높은저산옮기네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주님 일하시네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일하시네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852"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5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5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B2C3BF31-1C74-243D-E7E1-EA00DCB45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1.</a:t>
            </a:r>
            <a:r>
              <a:rPr lang="ko-KR" altLang="en-US" sz="1100" dirty="0">
                <a:solidFill>
                  <a:srgbClr val="FF0000"/>
                </a:solidFill>
              </a:rPr>
              <a:t>주님이 우릴 부르네</a:t>
            </a:r>
          </a:p>
        </p:txBody>
      </p:sp>
      <p:sp>
        <p:nvSpPr>
          <p:cNvPr id="6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B9C85A4D-33C6-A2BE-5619-D8214F364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8.</a:t>
            </a:r>
            <a:r>
              <a:rPr lang="ko-KR" altLang="en-US" sz="1100" dirty="0"/>
              <a:t>주앞에 모인 우리들</a:t>
            </a:r>
          </a:p>
        </p:txBody>
      </p:sp>
      <p:sp>
        <p:nvSpPr>
          <p:cNvPr id="7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615C6207-A428-BFF9-45C2-110ACEFE5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8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ECACDAF5-65D9-04BB-701C-9048C8DFA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171797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2173" y="1851551"/>
            <a:ext cx="6756449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주앞  에      모인 우리들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18424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주께 드리는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작은 것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6829"/>
            <a:ext cx="9144000" cy="1306286"/>
          </a:xfrm>
          <a:prstGeom prst="rect">
            <a:avLst/>
          </a:prstGeom>
        </p:spPr>
      </p:pic>
      <p:pic>
        <p:nvPicPr>
          <p:cNvPr id="16" name="Picture 15" descr="A black and white text&#10;&#10;Description automatically generated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75857"/>
            <a:ext cx="9144000" cy="1306286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A0FFA910-0BB8-CD10-43EF-3DF3C9972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4060316A-A0B2-19E9-60B6-3F92C6F49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2274D516-9FEE-3536-349A-A2A866992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21A54A40-F91F-C572-A5CA-6D7185919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205983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F7B2-9639-1147-49FB-D7BA3364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5" y="1851551"/>
            <a:ext cx="7061038" cy="857205"/>
          </a:xfrm>
          <a:noFill/>
        </p:spPr>
        <p:txBody>
          <a:bodyPr/>
          <a:lstStyle/>
          <a:p>
            <a:pPr marL="0" indent="0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세상  빛 사라 져가도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FD3F62-3019-2290-3A9D-74111B89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2173" y="3956171"/>
            <a:ext cx="7544283" cy="85720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>
              <a:buNone/>
            </a:pP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주의말씀은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영원 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- </a:t>
            </a:r>
            <a:r>
              <a:rPr lang="ko-KR" altLang="en-US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해</a:t>
            </a:r>
            <a:r>
              <a:rPr lang="en-US" altLang="ko-KR" sz="4000" b="1" spc="-150" dirty="0">
                <a:ln w="12700" cap="rnd">
                  <a:solidFill>
                    <a:schemeClr val="bg1"/>
                  </a:solidFill>
                </a:ln>
                <a:effectLst>
                  <a:glow rad="63500">
                    <a:schemeClr val="tx1">
                      <a:alpha val="20000"/>
                    </a:schemeClr>
                  </a:glow>
                  <a:outerShdw blurRad="63500" algn="ctr" rotWithShape="0">
                    <a:schemeClr val="tx1">
                      <a:alpha val="20000"/>
                    </a:schemeClr>
                  </a:outerShdw>
                </a:effectLst>
                <a:latin typeface="NanumGothicExtraBold" panose="020D0904000000000000" pitchFamily="34" charset="-127"/>
                <a:ea typeface="NanumGothicExtraBold" panose="020D0904000000000000" pitchFamily="34" charset="-127"/>
              </a:rPr>
              <a:t> --</a:t>
            </a:r>
            <a:endParaRPr lang="en-US" sz="4000" b="1" spc="-150" dirty="0">
              <a:ln w="12700" cap="rnd">
                <a:solidFill>
                  <a:schemeClr val="bg1"/>
                </a:solidFill>
              </a:ln>
              <a:effectLst>
                <a:glow rad="63500">
                  <a:schemeClr val="tx1">
                    <a:alpha val="20000"/>
                  </a:schemeClr>
                </a:glow>
                <a:outerShdw blurRad="63500" algn="ctr" rotWithShape="0">
                  <a:schemeClr val="tx1">
                    <a:alpha val="20000"/>
                  </a:schemeClr>
                </a:outerShdw>
              </a:effectLst>
              <a:latin typeface="NanumGothicExtraBold" panose="020D0904000000000000" pitchFamily="34" charset="-127"/>
              <a:ea typeface="NanumGothicExtraBold" panose="020D0904000000000000" pitchFamily="34" charset="-127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EC9FF0-673B-FF6D-EFB8-B280D1F62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26829"/>
            <a:ext cx="9144000" cy="130628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8D1F50-03D0-E1C9-B920-52B4DD0CD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2"/>
          <a:stretch/>
        </p:blipFill>
        <p:spPr>
          <a:xfrm>
            <a:off x="0" y="2775857"/>
            <a:ext cx="9144000" cy="1306285"/>
          </a:xfrm>
          <a:prstGeom prst="rect">
            <a:avLst/>
          </a:prstGeom>
        </p:spPr>
      </p:pic>
      <p:sp>
        <p:nvSpPr>
          <p:cNvPr id="2" name="AutoShape 13">
            <a:hlinkClick r:id="rId5" action="ppaction://hlinksldjump"/>
            <a:extLst>
              <a:ext uri="{FF2B5EF4-FFF2-40B4-BE49-F238E27FC236}">
                <a16:creationId xmlns:a16="http://schemas.microsoft.com/office/drawing/2014/main" id="{206D9D37-8504-B4BA-8B77-E572367DC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1.</a:t>
            </a:r>
            <a:r>
              <a:rPr lang="ko-KR" altLang="en-US" sz="1100" dirty="0"/>
              <a:t>주님이 우릴 부르네</a:t>
            </a:r>
          </a:p>
        </p:txBody>
      </p:sp>
      <p:sp>
        <p:nvSpPr>
          <p:cNvPr id="5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A06378D8-7A8A-8470-344A-92CB3AB08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rgbClr val="FF0000"/>
                </a:solidFill>
              </a:rPr>
              <a:t>8.</a:t>
            </a:r>
            <a:r>
              <a:rPr lang="ko-KR" altLang="en-US" sz="1100" dirty="0">
                <a:solidFill>
                  <a:srgbClr val="FF0000"/>
                </a:solidFill>
              </a:rPr>
              <a:t>주앞에 모인 우리들</a:t>
            </a:r>
          </a:p>
        </p:txBody>
      </p:sp>
      <p:sp>
        <p:nvSpPr>
          <p:cNvPr id="6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5371AA10-C405-B752-3A70-9693EBD6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15.</a:t>
            </a:r>
            <a:r>
              <a:rPr lang="ko-KR" altLang="en-US" sz="1100" dirty="0"/>
              <a:t>저 높은 성벽 다 힘을 잃고</a:t>
            </a:r>
          </a:p>
        </p:txBody>
      </p:sp>
      <p:sp>
        <p:nvSpPr>
          <p:cNvPr id="7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BE5106C8-ABE4-1BE2-E1D1-E7C9EC0A3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6502400"/>
            <a:ext cx="2111375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32156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34" charset="-127"/>
                <a:ea typeface="굴림" panose="020B0600000101010101" pitchFamily="34" charset="-127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1100" dirty="0"/>
              <a:t>19.</a:t>
            </a:r>
            <a:r>
              <a:rPr lang="ko-KR" altLang="en-US" sz="1100" dirty="0"/>
              <a:t>주의 위대한 계획과</a:t>
            </a:r>
          </a:p>
        </p:txBody>
      </p:sp>
    </p:spTree>
    <p:extLst>
      <p:ext uri="{BB962C8B-B14F-4D97-AF65-F5344CB8AC3E}">
        <p14:creationId xmlns:p14="http://schemas.microsoft.com/office/powerpoint/2010/main" val="496503325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644</Words>
  <Application>Microsoft Office PowerPoint</Application>
  <PresentationFormat>On-screen Show (4:3)</PresentationFormat>
  <Paragraphs>126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굴림</vt:lpstr>
      <vt:lpstr>NanumGothicExtraBold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33</cp:revision>
  <dcterms:created xsi:type="dcterms:W3CDTF">2014-07-22T01:22:16Z</dcterms:created>
  <dcterms:modified xsi:type="dcterms:W3CDTF">2024-01-20T06:31:37Z</dcterms:modified>
</cp:coreProperties>
</file>