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8669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2024-01-14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--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시편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--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편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marL="0" marR="0" lvl="0" indent="0" algn="ctr" defTabSz="914400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3800" dirty="0">
                <a:solidFill>
                  <a:srgbClr val="40404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.</a:t>
            </a:r>
          </a:p>
          <a:p>
            <a:pPr marL="0" marR="0" lvl="0" indent="0" algn="ctr" defTabSz="914400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3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돋움" pitchFamily="50" charset="-127"/>
                <a:ea typeface="돋움" pitchFamily="50" charset="-127"/>
                <a:cs typeface="Arial" pitchFamily="34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marL="0" marR="0" lv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굴림" pitchFamily="50" charset="-127"/>
                <a:ea typeface="굴림" pitchFamily="50" charset="-127"/>
                <a:cs typeface="Arial" pitchFamily="34" charset="0"/>
              </a:rPr>
              <a:t>.</a:t>
            </a:r>
          </a:p>
          <a:p>
            <a:pPr marL="0" marR="0" lv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.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B2FB7AF3-0917-9204-6914-30C254675C6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000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000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marL="0" marR="0" lvl="0" indent="0" algn="ctr" defTabSz="914400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.</a:t>
            </a:r>
          </a:p>
          <a:p>
            <a:pPr marL="0" marR="0" lvl="0" indent="0" algn="ctr" defTabSz="914400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3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돋움" pitchFamily="50" charset="-127"/>
                <a:ea typeface="돋움" pitchFamily="50" charset="-127"/>
                <a:cs typeface="Arial" pitchFamily="34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marL="0" marR="0" lv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굴림" pitchFamily="50" charset="-127"/>
                <a:ea typeface="굴림" pitchFamily="50" charset="-127"/>
                <a:cs typeface="Arial" pitchFamily="34" charset="0"/>
              </a:rPr>
              <a:t>.</a:t>
            </a:r>
          </a:p>
          <a:p>
            <a:pPr marL="0" marR="0" lv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24CA1F-EF6B-2F1E-4CE6-A904C288AE8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000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000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marL="0" marR="0" lv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굴림" pitchFamily="50" charset="-127"/>
                <a:ea typeface="굴림" pitchFamily="50" charset="-127"/>
                <a:cs typeface="Arial" pitchFamily="34" charset="0"/>
              </a:rPr>
              <a:t>.</a:t>
            </a:r>
          </a:p>
          <a:p>
            <a:pPr marL="0" marR="0" lv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.</a:t>
            </a:r>
          </a:p>
          <a:p>
            <a:pPr marL="0" marR="0" lv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.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311ACA24-C3EF-3518-AE61-5E993368657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000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000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44</Words>
  <Application>Microsoft Office PowerPoint</Application>
  <PresentationFormat>On-screen Show (4:3)</PresentationFormat>
  <Paragraphs>21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4</cp:revision>
  <dcterms:created xsi:type="dcterms:W3CDTF">2017-01-08T15:11:26Z</dcterms:created>
  <dcterms:modified xsi:type="dcterms:W3CDTF">2024-01-14T15:27:10Z</dcterms:modified>
</cp:coreProperties>
</file>