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8669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2024-01-14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--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--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800" dirty="0">
                <a:solidFill>
                  <a:srgbClr val="40404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돋움" pitchFamily="50" charset="-127"/>
                <a:ea typeface="돋움" pitchFamily="50" charset="-127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2FB7AF3-0917-9204-6914-30C254675C6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돋움" pitchFamily="50" charset="-127"/>
                <a:ea typeface="돋움" pitchFamily="50" charset="-127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4CA1F-EF6B-2F1E-4CE6-A904C288AE8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.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11ACA24-C3EF-3518-AE61-5E993368657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000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44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2024-01-14T15:27:10Z</dcterms:modified>
</cp:coreProperties>
</file>