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568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507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563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76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어찌하여 이방 나라들이 분노하며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민족들이 헛된 일을 꾸미는가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세상의 군왕들이 나서며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관원들이 서로 꾀하여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A0D761E-7F2D-602C-F0B7-27E420A0FB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여호와와 그의 기름 부음 받은 자를 대적하며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그들의 맨 것을 끊고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결박을 벗어 버리자 하는도다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32814AA-F01C-9268-9B2F-6C10B808208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하늘에 계신 이가 웃으심이여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그들을 비웃으시리로다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1881568-7A63-67BA-0A6A-4146FAA90CE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63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그때에 분을 발하며 진노하사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그들을 놀라게 하여 이르시기를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나의 왕을 내 거룩한 산 시온에 세웠다 하시리로다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44F8A1F-6B58-6ED6-152A-046C55D46E8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1745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여호와의 명령을 전하노라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내게 이르시되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너는 내 아들이라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오늘 내가 너를 낳았도다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5EA139B-4266-D6C3-71D8-D9FAE317F89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059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구하라 내가 이방 나라를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유업으로 주리니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소유가 땅끝까지 이르리로다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8CEC685-2EBB-F977-C2B9-C6BFDC3E343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9022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142</Words>
  <Application>Microsoft Office PowerPoint</Application>
  <PresentationFormat>On-screen Show (4:3)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2023-08-06T14:00:52Z</dcterms:modified>
</cp:coreProperties>
</file>