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8"/>
  </p:notesMasterIdLst>
  <p:sldIdLst>
    <p:sldId id="8669" r:id="rId2"/>
    <p:sldId id="257" r:id="rId3"/>
    <p:sldId id="258" r:id="rId4"/>
    <p:sldId id="260" r:id="rId5"/>
    <p:sldId id="261" r:id="rId6"/>
    <p:sldId id="259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07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1782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BCE083-BDDE-4D63-BA0E-CAAC42E9BDB9}" type="datetimeFigureOut">
              <a:rPr lang="en-US" smtClean="0"/>
              <a:t>9/24/2023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7E6F0A-7D9A-4B4F-B6FB-0363F7AE32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67142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202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79203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79204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E3769A5-55CC-456C-B4C1-8A5FB2631E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70925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793636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1116947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524787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7114651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685891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2023-09-24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5321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2023-09-24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95695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2023-09-24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96864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2023-09-24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02073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2023-09-24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65280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2023-09-24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16329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2023-09-24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41828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2023-09-24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49022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2023-09-24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24252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2023-09-24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71640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2023-09-24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32189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atinLnBrk="1"/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 latinLnBrk="1"/>
              <a:t>2023-09-24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atinLnBrk="1"/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atinLnBrk="1"/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 latinLnBrk="1"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72460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3" name="Rectangle 95"/>
          <p:cNvSpPr>
            <a:spLocks noChangeArrowheads="1"/>
          </p:cNvSpPr>
          <p:nvPr/>
        </p:nvSpPr>
        <p:spPr bwMode="auto">
          <a:xfrm>
            <a:off x="0" y="642918"/>
            <a:ext cx="4800600" cy="1219200"/>
          </a:xfrm>
          <a:prstGeom prst="rect">
            <a:avLst/>
          </a:prstGeom>
          <a:solidFill>
            <a:schemeClr val="accent3">
              <a:lumMod val="50000"/>
            </a:schemeClr>
          </a:solidFill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reflection blurRad="6350" stA="52000" endA="300" endPos="35000" dir="5400000" sy="-100000" algn="bl" rotWithShape="0"/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4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0" name="직사각형 9"/>
          <p:cNvSpPr/>
          <p:nvPr/>
        </p:nvSpPr>
        <p:spPr>
          <a:xfrm>
            <a:off x="0" y="642918"/>
            <a:ext cx="4429124" cy="10156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0" marR="0" lvl="0" indent="0" algn="ctr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ko-KR" altLang="en-US" sz="6000" b="1" i="0" u="none" strike="noStrike" kern="1200" cap="none" spc="50" normalizeH="0" baseline="0" noProof="0" dirty="0">
                <a:ln w="13500">
                  <a:solidFill>
                    <a:srgbClr val="4F81BD">
                      <a:shade val="2500"/>
                      <a:alpha val="6500"/>
                    </a:srgbClr>
                  </a:solidFill>
                  <a:prstDash val="solid"/>
                </a:ln>
                <a:solidFill>
                  <a:srgbClr val="4F81BD">
                    <a:tint val="3000"/>
                    <a:alpha val="95000"/>
                  </a:srgb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uLnTx/>
                <a:uFillTx/>
                <a:latin typeface="맑은 고딕"/>
                <a:ea typeface="맑은 고딕" panose="020B0503020000020004" pitchFamily="34" charset="-127"/>
                <a:cs typeface="Arial" pitchFamily="34" charset="0"/>
              </a:rPr>
              <a:t>교독문 </a:t>
            </a:r>
            <a:endParaRPr kumimoji="1" lang="ko-KR" altLang="en-US" sz="7200" b="1" i="0" u="none" strike="noStrike" kern="1200" cap="none" spc="50" normalizeH="0" baseline="0" noProof="0" dirty="0">
              <a:ln w="13500">
                <a:solidFill>
                  <a:srgbClr val="4F81BD">
                    <a:shade val="2500"/>
                    <a:alpha val="6500"/>
                  </a:srgbClr>
                </a:solidFill>
                <a:prstDash val="solid"/>
              </a:ln>
              <a:solidFill>
                <a:srgbClr val="4F81BD">
                  <a:tint val="3000"/>
                  <a:alpha val="95000"/>
                </a:srgb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uLnTx/>
              <a:uFillTx/>
              <a:latin typeface="맑은 고딕"/>
              <a:ea typeface="맑은 고딕" panose="020B0503020000020004" pitchFamily="34" charset="-127"/>
              <a:cs typeface="Arial" pitchFamily="34" charset="0"/>
            </a:endParaRPr>
          </a:p>
        </p:txBody>
      </p:sp>
      <p:sp>
        <p:nvSpPr>
          <p:cNvPr id="13324" name="Text Box 12"/>
          <p:cNvSpPr txBox="1">
            <a:spLocks noChangeArrowheads="1"/>
          </p:cNvSpPr>
          <p:nvPr/>
        </p:nvSpPr>
        <p:spPr bwMode="auto">
          <a:xfrm>
            <a:off x="0" y="2565398"/>
            <a:ext cx="4568588" cy="1784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>
            <a:spAutoFit/>
          </a:bodyPr>
          <a:lstStyle/>
          <a:p>
            <a:pPr marL="0" marR="0" lvl="0" indent="0" algn="ctr" defTabSz="914400" rtl="0" eaLnBrk="1" fontAlgn="base" latinLnBrk="1" hangingPunct="1">
              <a:lnSpc>
                <a:spcPct val="125000"/>
              </a:lnSpc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ko-KR" sz="5000" b="1" dirty="0">
                <a:solidFill>
                  <a:srgbClr val="800080"/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8</a:t>
            </a:r>
            <a:r>
              <a:rPr kumimoji="1" lang="ko-KR" altLang="en-US" sz="5000" b="1" dirty="0">
                <a:solidFill>
                  <a:srgbClr val="800080"/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번</a:t>
            </a:r>
            <a:endParaRPr kumimoji="1" lang="en-US" altLang="ko-KR" sz="5000" b="1" dirty="0">
              <a:solidFill>
                <a:srgbClr val="800080"/>
              </a:solidFill>
              <a:latin typeface="돋움" pitchFamily="50" charset="-127"/>
              <a:ea typeface="돋움" pitchFamily="50" charset="-127"/>
              <a:cs typeface="Arial" pitchFamily="34" charset="0"/>
            </a:endParaRPr>
          </a:p>
          <a:p>
            <a:pPr marL="0" marR="0" lvl="0" indent="0" algn="ctr" defTabSz="914400" rtl="0" eaLnBrk="1" fontAlgn="base" latinLnBrk="1" hangingPunct="1">
              <a:lnSpc>
                <a:spcPct val="125000"/>
              </a:lnSpc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ko-KR" sz="4400" b="1" dirty="0">
                <a:solidFill>
                  <a:srgbClr val="800080"/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(</a:t>
            </a:r>
            <a:r>
              <a:rPr kumimoji="1" lang="ko-KR" altLang="en-US" sz="4400" b="1" dirty="0">
                <a:solidFill>
                  <a:srgbClr val="800080"/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시편</a:t>
            </a:r>
            <a:r>
              <a:rPr kumimoji="1" lang="en-US" altLang="ko-KR" sz="4400" b="1" dirty="0">
                <a:solidFill>
                  <a:srgbClr val="800080"/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 14</a:t>
            </a:r>
            <a:r>
              <a:rPr kumimoji="1" lang="ko-KR" altLang="en-US" sz="4400" b="1" dirty="0">
                <a:solidFill>
                  <a:srgbClr val="800080"/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편</a:t>
            </a:r>
            <a:r>
              <a:rPr kumimoji="1" lang="en-US" altLang="ko-KR" sz="4400" b="1" dirty="0">
                <a:solidFill>
                  <a:srgbClr val="800080"/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)</a:t>
            </a:r>
            <a:endParaRPr kumimoji="1" lang="en-US" altLang="ko-KR" sz="4400" b="1" i="0" u="none" strike="noStrike" kern="1200" cap="none" spc="0" normalizeH="0" baseline="0" noProof="0" dirty="0">
              <a:ln>
                <a:noFill/>
              </a:ln>
              <a:solidFill>
                <a:srgbClr val="800080"/>
              </a:solidFill>
              <a:effectLst/>
              <a:uLnTx/>
              <a:uFillTx/>
              <a:latin typeface="돋움" pitchFamily="50" charset="-127"/>
              <a:ea typeface="돋움" pitchFamily="50" charset="-127"/>
              <a:cs typeface="Arial" pitchFamily="34" charset="0"/>
            </a:endParaRPr>
          </a:p>
        </p:txBody>
      </p:sp>
      <p:pic>
        <p:nvPicPr>
          <p:cNvPr id="8" name="그림 7" descr="성경책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568588" y="0"/>
            <a:ext cx="4572000" cy="6858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5819836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어리석은 자는 그의 마음에 이르기를</a:t>
            </a: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하나님이 없다 하는도다</a:t>
            </a:r>
            <a:endParaRPr kumimoji="1" lang="en-US" altLang="ko-KR" sz="38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돋움" pitchFamily="50" charset="-127"/>
              <a:ea typeface="돋움" pitchFamily="50" charset="-127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2215991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그들은 부패하고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그 행실이 가증하니</a:t>
            </a: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선을 행하는 자가 없도다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</p:txBody>
      </p:sp>
      <p:sp>
        <p:nvSpPr>
          <p:cNvPr id="2" name="Text Placeholder 3">
            <a:extLst>
              <a:ext uri="{FF2B5EF4-FFF2-40B4-BE49-F238E27FC236}">
                <a16:creationId xmlns:a16="http://schemas.microsoft.com/office/drawing/2014/main" id="{8FB1FB9F-C497-DFA3-6D94-5E8787327A3E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교독문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8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번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– 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시편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14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편</a:t>
            </a:r>
            <a:endParaRPr lang="en-US" altLang="ko-KR" sz="2000" dirty="0">
              <a:solidFill>
                <a:srgbClr val="404040"/>
              </a:solidFill>
              <a:latin typeface="맑은 고딕" panose="020B0503020000020004" pitchFamily="34" charset="-127"/>
              <a:ea typeface="맑은 고딕" panose="020B0503020000020004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3512794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8466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여호와께서 하늘에서</a:t>
            </a:r>
            <a:endParaRPr kumimoji="1" lang="en-US" altLang="ko-KR" sz="3800" dirty="0">
              <a:solidFill>
                <a:prstClr val="black">
                  <a:lumMod val="75000"/>
                  <a:lumOff val="25000"/>
                </a:prstClr>
              </a:solidFill>
              <a:latin typeface="돋움" pitchFamily="50" charset="-127"/>
              <a:ea typeface="돋움" pitchFamily="50" charset="-127"/>
              <a:cs typeface="Arial" pitchFamily="34" charset="0"/>
            </a:endParaRP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인생을 굽어살피사 지각이 있어</a:t>
            </a:r>
            <a:endParaRPr kumimoji="1" lang="en-US" altLang="ko-KR" sz="3800" dirty="0">
              <a:solidFill>
                <a:prstClr val="black">
                  <a:lumMod val="75000"/>
                  <a:lumOff val="25000"/>
                </a:prstClr>
              </a:solidFill>
              <a:latin typeface="돋움" pitchFamily="50" charset="-127"/>
              <a:ea typeface="돋움" pitchFamily="50" charset="-127"/>
              <a:cs typeface="Arial" pitchFamily="34" charset="0"/>
            </a:endParaRP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하나님을 찾는 자가 있는가 보려 하신즉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2215991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다 치우쳐 함께 더러운 자가 되고 선을 행하는 자가 없으니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하나도 없도다</a:t>
            </a:r>
          </a:p>
        </p:txBody>
      </p:sp>
      <p:sp>
        <p:nvSpPr>
          <p:cNvPr id="2" name="Text Placeholder 3">
            <a:extLst>
              <a:ext uri="{FF2B5EF4-FFF2-40B4-BE49-F238E27FC236}">
                <a16:creationId xmlns:a16="http://schemas.microsoft.com/office/drawing/2014/main" id="{A8A180D0-575D-9432-FE46-B1E19EC109A7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교독문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8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번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– 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시편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14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편</a:t>
            </a:r>
            <a:endParaRPr lang="en-US" altLang="ko-KR" sz="2000" dirty="0">
              <a:solidFill>
                <a:srgbClr val="404040"/>
              </a:solidFill>
              <a:latin typeface="맑은 고딕" panose="020B0503020000020004" pitchFamily="34" charset="-127"/>
              <a:ea typeface="맑은 고딕" panose="020B0503020000020004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1071316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8466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죄악을 행하는 자는 다 무지하냐</a:t>
            </a: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그들이 떡 먹듯이 내 백성을 먹으면서</a:t>
            </a: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여호와를 부르지 아니하는도다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2923877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그러나 거기서 그들은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두려워하고 두려워하였으니 </a:t>
            </a: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하나님이 의인의 세대에 계심이로다</a:t>
            </a:r>
          </a:p>
        </p:txBody>
      </p:sp>
      <p:sp>
        <p:nvSpPr>
          <p:cNvPr id="2" name="Text Placeholder 3">
            <a:extLst>
              <a:ext uri="{FF2B5EF4-FFF2-40B4-BE49-F238E27FC236}">
                <a16:creationId xmlns:a16="http://schemas.microsoft.com/office/drawing/2014/main" id="{3FBAB1E8-F521-8B46-AC19-01FA206753CF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교독문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8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번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– 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시편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14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편</a:t>
            </a:r>
            <a:endParaRPr lang="en-US" altLang="ko-KR" sz="2000" dirty="0">
              <a:solidFill>
                <a:srgbClr val="404040"/>
              </a:solidFill>
              <a:latin typeface="맑은 고딕" panose="020B0503020000020004" pitchFamily="34" charset="-127"/>
              <a:ea typeface="맑은 고딕" panose="020B0503020000020004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0400742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너희가 가난한 자의 계획을 부끄럽게 하나</a:t>
            </a: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오직 여호와는 그의 피난처가 되시도다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2215991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이스라엘의 구원이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시온에서 나오기를 원하도다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ko-KR" sz="4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(</a:t>
            </a:r>
            <a:r>
              <a:rPr kumimoji="1" lang="ko-KR" altLang="en-US" sz="4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다같이</a:t>
            </a:r>
            <a:r>
              <a:rPr kumimoji="1" lang="en-US" altLang="ko-KR" sz="4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)</a:t>
            </a:r>
            <a:r>
              <a:rPr kumimoji="1" lang="en-US" altLang="ko-KR" sz="4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  <a:sym typeface="Wingdings" panose="05000000000000000000" pitchFamily="2" charset="2"/>
              </a:rPr>
              <a:t></a:t>
            </a:r>
            <a:r>
              <a:rPr kumimoji="1" lang="ko-KR" altLang="en-US" sz="4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 </a:t>
            </a:r>
          </a:p>
        </p:txBody>
      </p:sp>
      <p:sp>
        <p:nvSpPr>
          <p:cNvPr id="2" name="Text Placeholder 3">
            <a:extLst>
              <a:ext uri="{FF2B5EF4-FFF2-40B4-BE49-F238E27FC236}">
                <a16:creationId xmlns:a16="http://schemas.microsoft.com/office/drawing/2014/main" id="{A8E9CDB4-B3EF-03CF-3FAE-37CD275F5FEA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교독문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8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번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– 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시편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14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편</a:t>
            </a:r>
            <a:endParaRPr lang="en-US" altLang="ko-KR" sz="2000" dirty="0">
              <a:solidFill>
                <a:srgbClr val="404040"/>
              </a:solidFill>
              <a:latin typeface="맑은 고딕" panose="020B0503020000020004" pitchFamily="34" charset="-127"/>
              <a:ea typeface="맑은 고딕" panose="020B0503020000020004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9278917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0" y="1655064"/>
            <a:ext cx="9144000" cy="4339650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ko-KR" sz="4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(</a:t>
            </a:r>
            <a:r>
              <a:rPr kumimoji="1" lang="ko-KR" altLang="en-US" sz="4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다같이</a:t>
            </a:r>
            <a:r>
              <a:rPr kumimoji="1" lang="en-US" altLang="ko-KR" sz="4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)</a:t>
            </a: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여호와께서 그의 백성을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포로된 </a:t>
            </a: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곳에서 돌이키실 때에 야곱이 즐거워하고</a:t>
            </a: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 이스라엘이 기뻐하리로다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ko-KR" sz="4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&lt;</a:t>
            </a:r>
            <a:r>
              <a:rPr kumimoji="1" lang="ko-KR" altLang="en-US" sz="4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아 멘</a:t>
            </a:r>
            <a:r>
              <a:rPr kumimoji="1" lang="en-US" altLang="ko-KR" sz="4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&gt;</a:t>
            </a:r>
            <a:endParaRPr kumimoji="1" lang="ko-KR" altLang="en-US" sz="4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</p:txBody>
      </p:sp>
      <p:sp>
        <p:nvSpPr>
          <p:cNvPr id="2" name="Text Placeholder 3">
            <a:extLst>
              <a:ext uri="{FF2B5EF4-FFF2-40B4-BE49-F238E27FC236}">
                <a16:creationId xmlns:a16="http://schemas.microsoft.com/office/drawing/2014/main" id="{53AE0011-619F-0C05-0E31-827612B035DB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교독문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8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번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– 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시편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14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편</a:t>
            </a:r>
            <a:endParaRPr lang="en-US" altLang="ko-KR" sz="2000" dirty="0">
              <a:solidFill>
                <a:srgbClr val="404040"/>
              </a:solidFill>
              <a:latin typeface="맑은 고딕" panose="020B0503020000020004" pitchFamily="34" charset="-127"/>
              <a:ea typeface="맑은 고딕" panose="020B0503020000020004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9105914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30</TotalTime>
  <Words>152</Words>
  <Application>Microsoft Office PowerPoint</Application>
  <PresentationFormat>On-screen Show (4:3)</PresentationFormat>
  <Paragraphs>40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돋움</vt:lpstr>
      <vt:lpstr>굴림</vt:lpstr>
      <vt:lpstr>맑은 고딕</vt:lpstr>
      <vt:lpstr>한컴바탕</vt:lpstr>
      <vt:lpstr>Arial</vt:lpstr>
      <vt:lpstr>Calibri</vt:lpstr>
      <vt:lpstr>Office 테마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HaSol Im</dc:creator>
  <cp:lastModifiedBy>HaSol Im</cp:lastModifiedBy>
  <cp:revision>5</cp:revision>
  <dcterms:created xsi:type="dcterms:W3CDTF">2017-01-08T15:11:26Z</dcterms:created>
  <dcterms:modified xsi:type="dcterms:W3CDTF">2023-09-24T14:09:35Z</dcterms:modified>
</cp:coreProperties>
</file>