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538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70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0072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513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15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장막에 머무를 자 누구오며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성산에 사는 자 누구오니이까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2C7DB94-5AC5-B291-C58A-01F3D659177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정직하게 행하며 공의를 실천하며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마음에 진실을 말하며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9AF4A96-9D52-9D76-959D-BC7520D469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혀로 남을 허물하지 아니하고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이웃에게 악을 행하지 아니하며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이웃을 비방하지 아니하며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258C601-566B-E7FD-733D-C20C0037D6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251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눈은 망령된 자를 멸시하며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두려워하는 자들을 존대하며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0B137F2-E88A-AB83-7C2B-4027B5CDEE2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944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마음에 서원한 것은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해로울지라도 변하지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이자를 받으려고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돈을 꾸어 주지 아니하며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40EFF47-2753-2A33-D88C-5257E8E2CA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0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뇌물을 받고 무죄한 자를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해하지 아니하는 자이니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이런 일을 행하는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흔들리지 아니하리이다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856D41B-B62B-B304-A5A2-937C6E429EC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858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130</Words>
  <Application>Microsoft Office PowerPoint</Application>
  <PresentationFormat>On-screen Show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2023-09-24T14:10:33Z</dcterms:modified>
</cp:coreProperties>
</file>