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43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79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474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58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16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나를 지켜주소서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주께 피하나이다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여호와께 아뢰되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나의 주님이시오니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 밖에는 나의 복이 없다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하였나이다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B410FDC-9B27-8D3E-0443-78C7E2A4CF1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땅에 있는 성도들은 존귀한 자들이니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모든 즐거움이 그들에게 있도다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다른 신에게 예물을 드리는 자는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괴로움이 더할 것이라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A2D5669-4EC0-3D61-A334-CB9FC77F94F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그들이 드리는 피의 전제를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드리지 아니하며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입술로 그 이름도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부르지 아니하리로다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48537CB-2D40-FB94-857B-A5B5FCB2B28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164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나의 산업과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잔의 소득이시니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분깃을 지키시나이다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줄로 재어 준 구역은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아름다운 곳에 있음이여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기업이 실로 아름답도다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39AA57E-BC3B-AAC8-5B41-73A8079C832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0383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훈계하신 여호와를 송축할지라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밤마다 내 양심이 나를 교훈하도다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22116FB-0FE0-21A2-E261-CD3873029C0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799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여호와를 항상 내 앞에 모심이여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나의 오른쪽에 계시므로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흔들리지 아니하리로다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C1F0069-178F-699A-2B9C-9D33C702419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16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153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5</cp:revision>
  <dcterms:created xsi:type="dcterms:W3CDTF">2017-01-08T15:11:26Z</dcterms:created>
  <dcterms:modified xsi:type="dcterms:W3CDTF">2023-09-24T14:11:57Z</dcterms:modified>
</cp:coreProperties>
</file>