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8669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4024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812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367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2023-09-24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12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시편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19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편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하늘이 하나님의 영광을 선포하고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궁창이 그의 손으로 하신 일을 나타내는도다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C0AC736-74CD-3FA9-0498-475AA316AEE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날은 날에게 말하고 밤은 밤에게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지식을 전하니 언어도 없고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말씀도 없으며 들리는 소리도 없으나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소리가 온 땅에 통하고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말씀이 세상 끝까지 이르도다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D5F79E7-C072-3AD4-7490-4FA7FF7C14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율법은 완전하여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영혼을 소성시키며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증거는 확실하여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우둔한 자를 지혜롭게 하며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D883931-ECB6-C2BA-A87B-06303866524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8034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교훈은 정직하여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마음을 기쁘게 하고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계명은 순결하여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눈을 밝게 하시도다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949BE702-0289-1FBF-05ED-F7A37458664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9091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경외하는 도는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정결하여 영원까지 이르고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법도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진실하여 다 의로우니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633EC02-AF08-8FF2-8A0F-9C3A17EFC9B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4133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금 곧 많은 순금보다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더 사모할 것이며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꿀과 송이꿀보다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더 달도다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7054100-270B-0605-C2F3-0195AFF2DF40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12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시편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19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편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148</Words>
  <Application>Microsoft Office PowerPoint</Application>
  <PresentationFormat>On-screen Show (4:3)</PresentationFormat>
  <Paragraphs>41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5</cp:revision>
  <dcterms:created xsi:type="dcterms:W3CDTF">2017-01-08T15:11:26Z</dcterms:created>
  <dcterms:modified xsi:type="dcterms:W3CDTF">2023-09-24T14:13:06Z</dcterms:modified>
</cp:coreProperties>
</file>