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8669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65947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138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28325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444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13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23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여호와는 나의 목자시니</a:t>
            </a:r>
            <a:endParaRPr kumimoji="1" lang="en-US" altLang="ko-KR" sz="3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내게 부족함이 없으리로다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04B0000-18CE-2B03-491F-C7BF0C2A658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그가 나를 푸른 풀밭에 누이시며</a:t>
            </a:r>
            <a:endParaRPr kumimoji="1" lang="en-US" altLang="ko-KR" sz="3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쉴 만한 물 가로 인도하시는도다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1BCB27B-B06E-AC1C-1256-3C3C09977BB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영혼을 소생시키시고</a:t>
            </a:r>
            <a:endParaRPr kumimoji="1" lang="en-US" altLang="ko-KR" sz="3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자기 이름을 위하여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의의 길로 인도하시는도다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2C41C42-9FCE-5D62-32E6-371FDE8027D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51907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사망의 음침한 골짜기로 다닐지라도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해를 두려워하지 않을 것은</a:t>
            </a:r>
            <a:endParaRPr kumimoji="1" lang="en-US" altLang="ko-KR" sz="3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주께서 나와 함께 하심이라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지팡이와 막대기가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나를 안위하시나이다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1C3F9707-5C13-CCB0-6368-10059CE568A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5031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주께서 내 원수의 목전에서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내게 상을 차려주시고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기름을 내 머리에 부으셨으니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잔이 넘치나이다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DB13EF6-0BF8-34F7-5736-E3C37D5208B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43408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평생에 선하심과 인자하심이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반드시 나를 따르리니</a:t>
            </a:r>
            <a:endParaRPr kumimoji="1" lang="en-US" altLang="ko-KR" sz="3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여호와의 집에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영원히 살리로다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54957F36-CCB3-BA6E-5DE1-428F9E03AD3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74877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130</Words>
  <Application>Microsoft Office PowerPoint</Application>
  <PresentationFormat>On-screen Show (4:3)</PresentationFormat>
  <Paragraphs>37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5</cp:revision>
  <dcterms:created xsi:type="dcterms:W3CDTF">2017-01-08T15:11:26Z</dcterms:created>
  <dcterms:modified xsi:type="dcterms:W3CDTF">2023-09-24T14:13:32Z</dcterms:modified>
</cp:coreProperties>
</file>