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3139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43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804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37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27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빛이요 나의 구원이시니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누구를 두려워하리요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내 생명의 능력이시니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누구를 무서워하리요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7AE9573-681F-BCCF-AC9B-08A266EFA3F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악인들이 내 살을 먹으려고 내게로 왔으나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대적들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원수들인 그들은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실족하여 넘어졌도다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DF7992A-E125-227D-BB11-37FD6272E66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군대가 나를 대적하여 진 칠지라도</a:t>
            </a:r>
            <a:b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마음이 두렵지 아니하며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전쟁이 일어나 나를 치려 할지라도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여전히 태연하리로다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814E814-0ABE-207B-ED04-EA90172B45D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852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여호와께 바라는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한 가지 일 그것을 구하리니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내가 내 평생에 여호와의 집에 살면서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아름다움을 바라보며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성전에서 사모하는 그것이라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5ADB08F-CCA4-D3CD-D570-9756A34F85A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820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환난 날에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그의 초막 속에 비밀히 지키시고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장막 은밀한 곳에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숨기시며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높은 바위 위에 두시리로다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0614BBD-48CC-B8C2-8036-D82E8117EC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798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이제 내 머리가 나를 둘러싼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원수 위에 들리리니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그의 장막에서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즐거운 제사를 드리겠고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노래하며 여호와를 찬송하리로다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E798673-057D-B182-D968-6CD40C02D75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108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167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2023-09-24T14:16:17Z</dcterms:modified>
</cp:coreProperties>
</file>