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866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376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940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18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31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내가 주께 피하오니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영원히 부끄럽게 하지 마시고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공의로 나를 건지소서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귀를 기울여 속히 건지시고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견고한 바위와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구원하는 산성이 되소서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7F21F5C-0EF7-C98B-3EA6-97FA66C81B2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주는 나의 반석과 산성이시니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주의 이름을 생각하셔서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인도하시고 지도하소서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나를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비밀히 친 그물에서 빼내소서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나의 산성이시니이다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C41449D5-07C0-C3D1-8FBB-7F37907CDE4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나의 영을 주의 손에 부탁하나이다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진리의 하나님 여호와여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속량하셨나이다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허탄한 거짓을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숭상하는 자들을 미워하고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여호와를 의지하나이다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F10A7BD-D5FC-7A0F-D7C3-FD85C4D95DA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566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주의 인자하심을 기뻐하며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즐거워할 것은 주께서 나의 고난을 보시고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환난 중에 있는 내 영혼을 아셨으며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원수의 수중에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가두지 아니하셨고 내 발을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넓은 곳에 세우셨음이니이다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1050F18-B17A-3CE9-BE6E-E91111E98F4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000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480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135</Words>
  <Application>Microsoft Office PowerPoint</Application>
  <PresentationFormat>On-screen Show (4:3)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2023-09-24T14:18:02Z</dcterms:modified>
</cp:coreProperties>
</file>