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210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12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241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17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anose="020B0600000101010101" pitchFamily="34" charset="-127"/>
                <a:ea typeface="돋움" panose="020B0600000101010101" pitchFamily="34" charset="-127"/>
                <a:cs typeface="Arial" pitchFamily="34" charset="0"/>
              </a:rPr>
              <a:t>허물의 사함을 받고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anose="020B0600000101010101" pitchFamily="34" charset="-127"/>
                <a:ea typeface="돋움" panose="020B0600000101010101" pitchFamily="34" charset="-127"/>
                <a:cs typeface="Arial" pitchFamily="34" charset="0"/>
              </a:rPr>
              <a:t>자신의 죄가 가려진 자는 복이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마음에 간사함이 없고 여호와께 정죄를 당하지 아니하는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anose="020B0600000101010101" pitchFamily="34" charset="-127"/>
                <a:ea typeface="돋움" panose="020B0600000101010101" pitchFamily="34" charset="-127"/>
                <a:cs typeface="Arial" pitchFamily="34" charset="0"/>
              </a:rPr>
              <a:t>내가 입을 열지 아니할 때에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anose="020B0600000101010101" pitchFamily="34" charset="-127"/>
                <a:ea typeface="돋움" panose="020B0600000101010101" pitchFamily="34" charset="-127"/>
                <a:cs typeface="Arial" pitchFamily="34" charset="0"/>
              </a:rPr>
              <a:t>종일 신음하므로 내 뼈가 </a:t>
            </a:r>
            <a:r>
              <a:rPr lang="ko-KR" altLang="en-US" sz="3800" dirty="0">
                <a:latin typeface="돋움" panose="020B0600000101010101" pitchFamily="34" charset="-127"/>
                <a:ea typeface="돋움" panose="020B0600000101010101" pitchFamily="34" charset="-127"/>
              </a:rPr>
              <a:t>쇠하였도다</a:t>
            </a:r>
            <a:endParaRPr kumimoji="1" lang="ko-KR" altLang="en-US" sz="3800" dirty="0">
              <a:solidFill>
                <a:prstClr val="black">
                  <a:lumMod val="75000"/>
                  <a:lumOff val="25000"/>
                </a:prstClr>
              </a:solidFill>
              <a:latin typeface="돋움" panose="020B0600000101010101" pitchFamily="34" charset="-127"/>
              <a:ea typeface="돋움" panose="020B0600000101010101" pitchFamily="34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손이 주야로 나를 누르시오니 내 진액이 빠져서 여름 가뭄에 마름같이 되었나이다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내 죄를 아뢰고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죄악을 숨기지 아니하였더니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주께서 내 죄악을 사하셨나이다</a:t>
            </a:r>
          </a:p>
        </p:txBody>
      </p:sp>
    </p:spTree>
    <p:extLst>
      <p:ext uri="{BB962C8B-B14F-4D97-AF65-F5344CB8AC3E}">
        <p14:creationId xmlns:p14="http://schemas.microsoft.com/office/powerpoint/2010/main" val="224170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이로 말미암아 모든 경건한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만날 기회를 얻어서 주께 기도할지라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진실로 홍수가 범람할지라도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그에게 미치지 못하리이다</a:t>
            </a:r>
          </a:p>
        </p:txBody>
      </p:sp>
    </p:spTree>
    <p:extLst>
      <p:ext uri="{BB962C8B-B14F-4D97-AF65-F5344CB8AC3E}">
        <p14:creationId xmlns:p14="http://schemas.microsoft.com/office/powerpoint/2010/main" val="411768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나의 은신처이오니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환난에서 나를 보호하시고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구원의 노래로 나를 두르시리이다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7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의인들아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기뻐하며 즐거워할지어다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마음이 정직한 너희들아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즐거이 외칠지어다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1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102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2017-01-13T01:48:24Z</dcterms:modified>
</cp:coreProperties>
</file>