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3255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650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의인들아 여호와를 즐거워하라 찬송은 정직한 자들이 마땅히 할 바로다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수금으로 여호와께 감사하고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열 줄 비파로 찬송할지어다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새 노래로 그를 노래하며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즐거운 소리로 아름답게 연주할지어다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말씀은 정직하며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행하시는 일은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 진실하시도다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공의와 정의를 사랑하심이여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세상에는 여호와의 인자하심이 충만하도다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말씀으로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하늘이 지음이 되었으며 그 만상을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입 기운으로 이루었도다</a:t>
            </a:r>
          </a:p>
        </p:txBody>
      </p:sp>
    </p:spTree>
    <p:extLst>
      <p:ext uri="{BB962C8B-B14F-4D97-AF65-F5344CB8AC3E}">
        <p14:creationId xmlns:p14="http://schemas.microsoft.com/office/powerpoint/2010/main" val="429097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바닷물을 모아 무더기같이 쌓으시며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깊은 물을 곳간에 두시도다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온 땅은 여호와를 두려워하며 세상의 모든 거민들은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그를 경외할지어다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238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78</Words>
  <Application>Microsoft Office PowerPoint</Application>
  <PresentationFormat>On-screen Show (4:3)</PresentationFormat>
  <Paragraphs>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2017-01-13T01:53:48Z</dcterms:modified>
</cp:coreProperties>
</file>