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7" r:id="rId2"/>
    <p:sldId id="258" r:id="rId3"/>
    <p:sldId id="260" r:id="rId4"/>
    <p:sldId id="261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3795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4857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악을 행하는 자들 때문에 불평하지 말며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불의를 행하는 자들을 시기하지 말지어다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그들은 풀과 같이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속히 베임을 당할 것이며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푸른 채소 같이 쇠잔할 것임이로다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여호와를 의뢰하고 선을 행하라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땅에 머무는 동안 그의 성실을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먹을 거리로 삼을지어다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또 여호와를 기뻐하라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네 마음의 소원을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네게 이루어 주시리로다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길을 여호와께 맡기라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그를 의지하면 그가 이루시고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의를 빛 같이 나태내시며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공의를 정오의 빛 같이 하시리로다</a:t>
            </a:r>
          </a:p>
        </p:txBody>
      </p:sp>
    </p:spTree>
    <p:extLst>
      <p:ext uri="{BB962C8B-B14F-4D97-AF65-F5344CB8AC3E}">
        <p14:creationId xmlns:p14="http://schemas.microsoft.com/office/powerpoint/2010/main" val="2924775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 앞에 잠잠하고 참고 기다리라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자기 길이 형통하며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악한 꾀를 이루는 자 때문에 불평하지 말지어다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263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분을 그치고 노를 버리며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불평하지 말라 오히려</a:t>
            </a:r>
            <a:endParaRPr kumimoji="1" lang="en-US" altLang="ko-KR" sz="4600" b="1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악을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만들 뿐이라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105</Words>
  <Application>Microsoft Office PowerPoint</Application>
  <PresentationFormat>On-screen Show (4:3)</PresentationFormat>
  <Paragraphs>29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돋움</vt:lpstr>
      <vt:lpstr>굴림</vt:lpstr>
      <vt:lpstr>맑은 고딕</vt:lpstr>
      <vt:lpstr>Arial</vt:lpstr>
      <vt:lpstr>Calibri</vt:lpstr>
      <vt:lpstr>Wingdings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2017-01-14T01:42:34Z</dcterms:modified>
</cp:coreProperties>
</file>