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918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34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577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나를 판단하시되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경건하지 아니한 나라에 대하여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송사를 변호하시며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간사하고 불의한 자에게서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건지소서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주는 나의 힘이 되신 하나님이시거늘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어찌하여 나를 버리셨나이까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어찌하여 원수의 억압으로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말미암아 슬프게 다니나이까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빛과 주의 진리를 보내시어</a:t>
            </a:r>
            <a:endParaRPr kumimoji="1" lang="ko-KR" altLang="en-US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인도하시고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거룩한 산과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계시는 곳에 이르게 하소서</a:t>
            </a:r>
          </a:p>
        </p:txBody>
      </p:sp>
    </p:spTree>
    <p:extLst>
      <p:ext uri="{BB962C8B-B14F-4D97-AF65-F5344CB8AC3E}">
        <p14:creationId xmlns:p14="http://schemas.microsoft.com/office/powerpoint/2010/main" val="176982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그런즉 내가 하나님의 제단에 나아가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큰 기쁨의 하나님께 이르리이다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하나님이여 나의 하나님이여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수금으로 </a:t>
            </a: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찬양하리이다</a:t>
            </a:r>
            <a:endParaRPr kumimoji="1" lang="ko-KR" altLang="en-US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65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네가 어찌하여 낙심하며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어찌하여 내 속에서 불안해 하는가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너는 하나님께 소망을 두라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나타나 도우심으로 말미암아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하나님을 여전히 찬송하리로다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674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93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2017-01-14T01:46:51Z</dcterms:modified>
</cp:coreProperties>
</file>