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0196" r:id="rId2"/>
    <p:sldId id="257" r:id="rId3"/>
    <p:sldId id="258" r:id="rId4"/>
    <p:sldId id="260" r:id="rId5"/>
    <p:sldId id="261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600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78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4/21/2024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920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7920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3769A5-55CC-456C-B4C1-8A5FB2631E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92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22800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72660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8589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2024-04-21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2024-04-21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2024-04-21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2024-04-21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2024-04-21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2024-04-21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2024-04-21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2024-04-21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2024-04-21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2024-04-21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2024-04-21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2024-04-21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3" name="Rectangle 95"/>
          <p:cNvSpPr>
            <a:spLocks noChangeArrowheads="1"/>
          </p:cNvSpPr>
          <p:nvPr/>
        </p:nvSpPr>
        <p:spPr bwMode="auto">
          <a:xfrm>
            <a:off x="0" y="642918"/>
            <a:ext cx="4800600" cy="12192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4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0" y="642918"/>
            <a:ext cx="4429124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6000" b="1" i="0" u="none" strike="noStrike" kern="1200" cap="none" spc="50" normalizeH="0" baseline="0" noProof="0" dirty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4F81BD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맑은 고딕"/>
                <a:ea typeface="맑은 고딕" panose="020B0503020000020004" pitchFamily="34" charset="-127"/>
                <a:cs typeface="Arial" pitchFamily="34" charset="0"/>
              </a:rPr>
              <a:t>교독문 </a:t>
            </a:r>
            <a:endParaRPr kumimoji="1" lang="ko-KR" altLang="en-US" sz="7200" b="1" i="0" u="none" strike="noStrike" kern="1200" cap="none" spc="50" normalizeH="0" baseline="0" noProof="0" dirty="0">
              <a:ln w="13500">
                <a:solidFill>
                  <a:srgbClr val="4F81BD">
                    <a:shade val="2500"/>
                    <a:alpha val="6500"/>
                  </a:srgbClr>
                </a:solidFill>
                <a:prstDash val="solid"/>
              </a:ln>
              <a:solidFill>
                <a:srgbClr val="4F81BD">
                  <a:tint val="3000"/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맑은 고딕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0" y="2565398"/>
            <a:ext cx="4568588" cy="17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26</a:t>
            </a:r>
            <a:r>
              <a:rPr kumimoji="1" lang="ko-KR" altLang="en-US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번</a:t>
            </a:r>
            <a:endParaRPr kumimoji="1" lang="en-US" altLang="ko-KR" sz="5000" b="1" dirty="0">
              <a:solidFill>
                <a:srgbClr val="800080"/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(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시편 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50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편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)</a:t>
            </a:r>
            <a:endParaRPr kumimoji="1" lang="en-US" altLang="ko-KR" sz="4400" b="1" i="0" u="none" strike="noStrike" kern="1200" cap="none" spc="0" normalizeH="0" baseline="0" noProof="0" dirty="0">
              <a:ln>
                <a:noFill/>
              </a:ln>
              <a:solidFill>
                <a:srgbClr val="800080"/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pic>
        <p:nvPicPr>
          <p:cNvPr id="8" name="그림 7" descr="성경책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68588" y="0"/>
            <a:ext cx="4572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315361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 백성아 들을지어다 내가 말하리라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이스라엘아 내가 네게 증언하리라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나는 하나님 곧 네 하나님이로다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나는 네 제물 때문에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너를 책망하지는 아니하리니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네 번제가 항상 내 앞에 있음이로다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9D765EB9-8B18-7423-FC8D-57DCDC425458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26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50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내가 네 집에서 수소나 네 우리에서 숫염소를 가져가지 아니하리니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이는 삼림의 짐승들과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뭇 산의 가축이 다 내 것이며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50976C51-5112-67B7-5B11-391FCE36A8DA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26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50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산의 모든 새들도 내가 아는 것이며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들의 짐승도 내 것임이로다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내가 가령 주려도 네게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이르지 아니할 것은</a:t>
            </a:r>
            <a:r>
              <a:rPr kumimoji="1" lang="en-US" altLang="ko-KR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 </a:t>
            </a: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세계와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거기에 충만한 것이 내 것임이로다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4EB1C201-C02B-43E1-1B97-44D847AE7B27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26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50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0929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내가 수소의 고기를 먹으며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염소의 피를 마시겠느냐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감사로 하나님께 제사를 드리며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지존하신 이에게 네 서원을 갚으며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  <a:sym typeface="Wingdings" panose="05000000000000000000" pitchFamily="2" charset="2"/>
              </a:rPr>
              <a:t></a:t>
            </a:r>
            <a:endParaRPr kumimoji="1" lang="ko-KR" altLang="en-US" sz="4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FF779591-7585-3DA8-1CE8-FE9301B3917B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26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50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796750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655064"/>
            <a:ext cx="9144000" cy="3631763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환난 날에 나를 부르라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내가 너를 건지리니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네가 나를 영화롭게 하리로다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  <a:endParaRPr kumimoji="1" lang="ko-KR" altLang="en-US" sz="4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CC332EEB-CF88-0F9B-DA3B-9774E644D5FE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26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50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10591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155</Words>
  <Application>Microsoft Office PowerPoint</Application>
  <PresentationFormat>On-screen Show (4:3)</PresentationFormat>
  <Paragraphs>38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돋움</vt:lpstr>
      <vt:lpstr>굴림</vt:lpstr>
      <vt:lpstr>맑은 고딕</vt:lpstr>
      <vt:lpstr>한컴바탕</vt:lpstr>
      <vt:lpstr>Arial</vt:lpstr>
      <vt:lpstr>Calibri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4</cp:revision>
  <dcterms:created xsi:type="dcterms:W3CDTF">2017-01-08T15:11:26Z</dcterms:created>
  <dcterms:modified xsi:type="dcterms:W3CDTF">2024-04-21T13:37:28Z</dcterms:modified>
</cp:coreProperties>
</file>