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2507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9139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2646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330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주의 인자를 따라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내게 은혜를 베푸시며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많은 긍휼을 따라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죄악을 지워 주소서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죄악을 말갛게 씻으시며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죄를 깨끗이 제하소서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무릇 나는 내 죄과를 아오니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죄가 항상 내 앞에 있나이다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주께만 범죄하여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목전에 악을 행하였사오니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말씀하실 때에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의로우시다 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심판하실 때에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순전하시다 하리이다</a:t>
            </a:r>
          </a:p>
        </p:txBody>
      </p:sp>
    </p:spTree>
    <p:extLst>
      <p:ext uri="{BB962C8B-B14F-4D97-AF65-F5344CB8AC3E}">
        <p14:creationId xmlns:p14="http://schemas.microsoft.com/office/powerpoint/2010/main" val="325528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죄악 중에서 출생하였음이여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어머니가 죄 중에서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잉태하였나이다</a:t>
            </a:r>
          </a:p>
        </p:txBody>
      </p:sp>
    </p:spTree>
    <p:extLst>
      <p:ext uri="{BB962C8B-B14F-4D97-AF65-F5344CB8AC3E}">
        <p14:creationId xmlns:p14="http://schemas.microsoft.com/office/powerpoint/2010/main" val="316049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우슬초로 나를 정결하게 하소서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정하리이다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죄를 씻어 주소서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눈보다 희리이다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05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내 속에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정한 마음을 창조하시고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안에 정직한 영을 새롭게 하소서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228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95</Words>
  <Application>Microsoft Office PowerPoint</Application>
  <PresentationFormat>On-screen Show (4:3)</PresentationFormat>
  <Paragraphs>31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2017-01-14T20:29:45Z</dcterms:modified>
</cp:coreProperties>
</file>