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510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15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677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709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주는 나의 하나님이시라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간절히 주를 찾되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물이 없어 마르고 황폐한 땅에서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주를 갈망하며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육체가 주를 앙모하나이다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권능과 영광을 보기 위하여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이와 같이 성소에서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바라보았나이다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인자하심이 생명보다 나으므로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입술이 주를 찬양할 것이라</a:t>
            </a:r>
          </a:p>
        </p:txBody>
      </p:sp>
    </p:spTree>
    <p:extLst>
      <p:ext uri="{BB962C8B-B14F-4D97-AF65-F5344CB8AC3E}">
        <p14:creationId xmlns:p14="http://schemas.microsoft.com/office/powerpoint/2010/main" val="218271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이러므로 내 평생에 주를 송축하며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이름으로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손을 들리이다</a:t>
            </a:r>
          </a:p>
        </p:txBody>
      </p:sp>
    </p:spTree>
    <p:extLst>
      <p:ext uri="{BB962C8B-B14F-4D97-AF65-F5344CB8AC3E}">
        <p14:creationId xmlns:p14="http://schemas.microsoft.com/office/powerpoint/2010/main" val="294172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골수와 기름진 것을 먹음과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영혼이 만족할 것이라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3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입이 기쁜 입술로 주를 찬송하되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나의 침상에서 주를 기억하며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새벽에 주의 말씀을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작은 소리로 읊조릴 때에 하오리니 주는 나의 도움이 되셨음이라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4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주의 날개 그늘에서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즐겁게 부르리이다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108</Words>
  <Application>Microsoft Office PowerPoint</Application>
  <PresentationFormat>On-screen Show (4:3)</PresentationFormat>
  <Paragraphs>31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2017-01-14T20:36:11Z</dcterms:modified>
</cp:coreProperties>
</file>