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334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990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30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하나님은 우리에게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은혜를 베푸사 복을 주시고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얼굴 빛을 우리에게 비추사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도를 땅 위에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구원을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나라에게 알리소서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민족들이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주를 찬송하게 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민족들이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찬송하게 하소서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 백성은 기쁘고 즐겁게 노래할지니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민족들을 공평히 심판하시며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 위의 나라들을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다스리실 것임이니이다</a:t>
            </a:r>
          </a:p>
        </p:txBody>
      </p:sp>
    </p:spTree>
    <p:extLst>
      <p:ext uri="{BB962C8B-B14F-4D97-AF65-F5344CB8AC3E}">
        <p14:creationId xmlns:p14="http://schemas.microsoft.com/office/powerpoint/2010/main" val="323743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민족들이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주를 찬송하게 하시며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민족으로 주를 찬송하게 하소서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땅이 그의 소산을 내어 주었으니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 곧 우리 하나님이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우리에게 복을 주시리로다</a:t>
            </a:r>
          </a:p>
        </p:txBody>
      </p:sp>
    </p:spTree>
    <p:extLst>
      <p:ext uri="{BB962C8B-B14F-4D97-AF65-F5344CB8AC3E}">
        <p14:creationId xmlns:p14="http://schemas.microsoft.com/office/powerpoint/2010/main" val="51934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 우리에게 복을 주시리니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땅의 모든 끝이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하나님을 경외하리로다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798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85</Words>
  <Application>Microsoft Office PowerPoint</Application>
  <PresentationFormat>On-screen Show (4:3)</PresentationFormat>
  <Paragraphs>29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2017-01-14T20:42:46Z</dcterms:modified>
</cp:coreProperties>
</file>