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60" r:id="rId4"/>
    <p:sldId id="261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1268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5026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8477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209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 일어나시니 원수들은 흩어지며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주를 미워하는 자들은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 앞에서 도망하리이다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연기가 불려 가듯이 그들을 몰아내소서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불 앞에서 밀이 녹음 같이 악인이 하나님 앞에서 망하게 하소서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의인은 기뻐하여 하나님 앞에서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뛰놀며 기뻐하고 즐거워할지어다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하나님께 노래하며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이름을 찬양하라</a:t>
            </a:r>
          </a:p>
        </p:txBody>
      </p:sp>
    </p:spTree>
    <p:extLst>
      <p:ext uri="{BB962C8B-B14F-4D97-AF65-F5344CB8AC3E}">
        <p14:creationId xmlns:p14="http://schemas.microsoft.com/office/powerpoint/2010/main" val="1324508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하늘을 타고 광야에 행하시던 이를 위하여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대로를 수축하라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이름은 여호와이시니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앞에서 뛰놀지어다</a:t>
            </a:r>
          </a:p>
        </p:txBody>
      </p:sp>
    </p:spTree>
    <p:extLst>
      <p:ext uri="{BB962C8B-B14F-4D97-AF65-F5344CB8AC3E}">
        <p14:creationId xmlns:p14="http://schemas.microsoft.com/office/powerpoint/2010/main" val="3424229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거룩한 처소에 계신 하나님은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고아의 아버지시며 과부의 재판장이시라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하나님이 고독한 자들은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가족과 함께 살게 하시며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858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갇힌 자들은 이끌어 내사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형통하게 하시느니라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오직 거역하는 자들의 거처는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메마른 땅이로다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213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하나님이여 주께서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가난한 자를 위하여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은택을 준비하셨나이다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105</Words>
  <Application>Microsoft Office PowerPoint</Application>
  <PresentationFormat>On-screen Show (4:3)</PresentationFormat>
  <Paragraphs>34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2017-01-14T20:47:10Z</dcterms:modified>
</cp:coreProperties>
</file>