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8669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51396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6775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32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시편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71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편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여호와여 내가 주께 피하오니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영원히 수치를 당하게 하지 마소서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의로 나를 건지시며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나를 풀어 주시며 주의 귀를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내게 기울이사 나를 구원하소서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DF69C6A4-877A-D62F-4496-9E6E7A8241F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71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주는 내가 항상 피하여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숨을 바위가 되소서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주께서 나를 구원이라 명령하셨으니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이는 주께서 나의 반석이시요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나의 요새이심이니이다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BB29A6B1-F877-A51F-E5E5-003F53DAA5D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71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나의 하나님이여 나를 악인의 손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곧 불의한 자와 흉악한 자의 장중에서 피하게 하소서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 여호와여 주는 나의 소망이시요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어릴 때부터 신뢰한 이시라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04448249-B0EB-EAE4-9C95-389CCB593DC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71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97297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모태에서부터 주를 의지하였으며 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나의 어머니의 배에서부터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주께서 나를 택하셨사오니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나는 항상 주를 찬송하리이다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7A3BB7D9-55AE-4A06-EADA-F3261AAC505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71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70638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122</Words>
  <Application>Microsoft Office PowerPoint</Application>
  <PresentationFormat>On-screen Show (4:3)</PresentationFormat>
  <Paragraphs>31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4</cp:revision>
  <dcterms:created xsi:type="dcterms:W3CDTF">2017-01-08T15:11:26Z</dcterms:created>
  <dcterms:modified xsi:type="dcterms:W3CDTF">2023-08-06T14:03:30Z</dcterms:modified>
</cp:coreProperties>
</file>