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657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972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주의 판단력을 왕에게 주시고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공의를 왕의 아들에게 주소서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주의 백성을 공의로 재판하며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가난한 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정의로 재판하리니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의로 말미암아 산들이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백성에게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평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강을 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작은 산들도 그리하리로다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가난한 백성의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억울함을 풀어 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궁핍한 자의 자손을 구원하며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압박하는 자를 꺾으리로다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해가 있을 동안에도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주를 두려워하며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달이 있을 동안에도 대대로 그리하리로다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벤 풀 위에 내리는 비 같이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땅을 적시는 소낙비 같이 내리리니</a:t>
            </a:r>
          </a:p>
        </p:txBody>
      </p:sp>
    </p:spTree>
    <p:extLst>
      <p:ext uri="{BB962C8B-B14F-4D97-AF65-F5344CB8AC3E}">
        <p14:creationId xmlns:p14="http://schemas.microsoft.com/office/powerpoint/2010/main" val="32579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날에 의인이 흥왕하여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평강의 풍성함이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달이 다할 때까지 이르리로다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바다에서부터 바다까지와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강에서부터 땅 끝까지 다스리리니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9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왕이 그의 앞에 부복하며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민족이 다 그를 섬기리로다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109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2017-01-14T21:00:25Z</dcterms:modified>
</cp:coreProperties>
</file>