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248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776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095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801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631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능력이 되시는 하나님을 향하여 기쁘게 노래하며 야곱의 하나님을 향하여 즐거이 소리칠지어다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시를 읊으며 소고를 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아름다운 수금에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비파를 아우를지어다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초하루와 보름과 우리의 명절에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나팔을 불지어다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이스라엘의 율례요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야곱의 하나님의 규례로다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애굽 땅을 치러 나아가시던 때에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요셉의 족속 중에 이를 증거로 세우셨도다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거기서 내가 알지 못하던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말씀을 들었나니</a:t>
            </a:r>
          </a:p>
        </p:txBody>
      </p:sp>
    </p:spTree>
    <p:extLst>
      <p:ext uri="{BB962C8B-B14F-4D97-AF65-F5344CB8AC3E}">
        <p14:creationId xmlns:p14="http://schemas.microsoft.com/office/powerpoint/2010/main" val="18019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이르시되 내가 그의 어깨에서 짐을 벗기고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손에서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광주리를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놓게 하였도다</a:t>
            </a:r>
          </a:p>
        </p:txBody>
      </p:sp>
    </p:spTree>
    <p:extLst>
      <p:ext uri="{BB962C8B-B14F-4D97-AF65-F5344CB8AC3E}">
        <p14:creationId xmlns:p14="http://schemas.microsoft.com/office/powerpoint/2010/main" val="226003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네가 고난 중에 부르짖으매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너를 건졌고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우렛고리의 은밀한 곳에서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 응답하며 므리바 물가에서 너를 시험하였도다</a:t>
            </a:r>
          </a:p>
        </p:txBody>
      </p:sp>
    </p:spTree>
    <p:extLst>
      <p:ext uri="{BB962C8B-B14F-4D97-AF65-F5344CB8AC3E}">
        <p14:creationId xmlns:p14="http://schemas.microsoft.com/office/powerpoint/2010/main" val="34966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백성이여 들으라 내가 네게 증언하리라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이스라엘이여 내게 듣기를 원하노라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중에 다른 신을 두지 말며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이방 신에게 절하지 말지어다</a:t>
            </a:r>
          </a:p>
        </p:txBody>
      </p:sp>
    </p:spTree>
    <p:extLst>
      <p:ext uri="{BB962C8B-B14F-4D97-AF65-F5344CB8AC3E}">
        <p14:creationId xmlns:p14="http://schemas.microsoft.com/office/powerpoint/2010/main" val="370604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너를 애굽 땅에서 인도하여 낸 여호와 네 하나님이니 네 입을 크게 열라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채우리라 하였으나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백성이 내 소리를 듣지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이스라엘이 나를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원하지 아니하였도다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8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134</Words>
  <Application>Microsoft Office PowerPoint</Application>
  <PresentationFormat>On-screen Show (4:3)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2017-01-14T21:05:55Z</dcterms:modified>
</cp:coreProperties>
</file>