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7885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3929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1086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81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만군의 여호와여 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장막이 어찌 그리 사랑스러운지요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영혼이 여호와의 궁정을 사모하여 쇠약함이여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마음과 육체가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살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아계시는 하나님께 부르짖나이다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왕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하나님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만군의 여호와여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제단에서 참새도 제 집을 얻고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제비도 새끼 둘 보금자리를 얻었나이다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집에 사는 자들은 복이 있나니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항상 주를 찬송하리이다</a:t>
            </a:r>
          </a:p>
        </p:txBody>
      </p:sp>
    </p:spTree>
    <p:extLst>
      <p:ext uri="{BB962C8B-B14F-4D97-AF65-F5344CB8AC3E}">
        <p14:creationId xmlns:p14="http://schemas.microsoft.com/office/powerpoint/2010/main" val="2076162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 힘을 얻고 그 마음에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시온의 대로가 있는 자는 복이 있나이다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눈물 골짜기로 지나갈 때에</a:t>
            </a:r>
          </a:p>
        </p:txBody>
      </p:sp>
    </p:spTree>
    <p:extLst>
      <p:ext uri="{BB962C8B-B14F-4D97-AF65-F5344CB8AC3E}">
        <p14:creationId xmlns:p14="http://schemas.microsoft.com/office/powerpoint/2010/main" val="1720527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그곳에 많은 샘이 있을 것이며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이른 비가 복을 채워 주나이다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궁정에서의 한 날이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다른 곳에서의 천 날보다 나은즉</a:t>
            </a:r>
          </a:p>
        </p:txBody>
      </p:sp>
    </p:spTree>
    <p:extLst>
      <p:ext uri="{BB962C8B-B14F-4D97-AF65-F5344CB8AC3E}">
        <p14:creationId xmlns:p14="http://schemas.microsoft.com/office/powerpoint/2010/main" val="832912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악인의 장막에 사는 것보다 내 하나님의 성전 문지기로 있는 것이 좋사오니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만군의 여호와여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 의지하는 자는 복이 있나이다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329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111</Words>
  <Application>Microsoft Office PowerPoint</Application>
  <PresentationFormat>On-screen Show (4:3)</PresentationFormat>
  <Paragraphs>28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2017-01-14T21:10:22Z</dcterms:modified>
</cp:coreProperties>
</file>