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997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996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874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34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90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주여 주는 대대에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거처가 되셨나이다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산이 생기기 전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땅과 세계도 주께서 조성하시기 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영원부터 영원까지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하나님이시니이다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C04209F-496A-F63F-E3AB-0AC1D5E458B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사람을 티끌로 돌아가게 하시고 말씀 하시기를 너희 인생들은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돌아가라 하셨사오니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목전에는 천 년이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지나간 어제 같으며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밤의 한 순간 같을 뿐임이니이다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EDB43CA-791A-88F5-13F8-29A8C503BD9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그들을 홍수처럼 쓸어가시나이다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그들은 잠깐 자는 것 같으며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아침에 돋는 풀 같으니이다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풀은 아침에 꽃이 피어 자라다가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저녁에는 시들어 마르나이다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BBA17C2-2409-B08F-E93E-148436975D6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737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우리는 주의 노에 소멸되며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분내심에 놀라나이다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우리의 죄악을 주의 앞에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놓으시며 우리의 은밀한 죄를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얼굴 빛 가운데 두셨사오니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9133A8C-4B5E-1808-6CAE-F2CB9EFD188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1285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모든 날이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분노 중에 지나가며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평생이 순식간에 다하였나이다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우리의 연수가 칠십이요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강건하면 팔십이라도 그 연수의 자랑은 수고와 슬픔뿐이요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신속히 가니 우리가 날아가나이다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166E833-6D2F-AD96-8669-28AD2B04223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871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누가 주의 노여움의 능력을 알며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누가 주의 진노의 두려움을 알리이까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날 계수함을 가르치사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지혜로운 마음을 얻게 하소서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FA66867-294F-824A-3D7D-568B82001A1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076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190</Words>
  <Application>Microsoft Office PowerPoint</Application>
  <PresentationFormat>On-screen Show (4:3)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2024-01-21T15:03:33Z</dcterms:modified>
</cp:coreProperties>
</file>