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1280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6413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지존자여 십현금과 비파와 수금으로 여호와께 감사하며 주의 이름을 찬양하고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아침마다 주의 인자하심을 알리며 밤마다 주의 성실하심을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베풂이 좋으니이다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주께서 행하신 일로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기쁘게 하셨으니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손이 행하신 일로 말미암아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높이 외치리이다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의인은 종려나무같이 번성하며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레바논의 백향목 같이 성장하리로다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여호와의 집에 심겼음이여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하나님의 뜰 안에서 번성하리로다</a:t>
            </a:r>
          </a:p>
        </p:txBody>
      </p:sp>
    </p:spTree>
    <p:extLst>
      <p:ext uri="{BB962C8B-B14F-4D97-AF65-F5344CB8AC3E}">
        <p14:creationId xmlns:p14="http://schemas.microsoft.com/office/powerpoint/2010/main" val="575907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늙어도 여전히 결실하며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진액이 풍족하고 빛이 청청하니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정직하심과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바위 되심과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그에게는 불의가 없음이 선포되리로다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122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74</Words>
  <Application>Microsoft Office PowerPoint</Application>
  <PresentationFormat>On-screen Show (4:3)</PresentationFormat>
  <Paragraphs>21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2017-01-14T21:23:11Z</dcterms:modified>
</cp:coreProperties>
</file>