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34966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8427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40209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2922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오라 우리가 여호와께 노래하며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 구원의 반석을 향하여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즐거이 외치자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우리가 감사함으로 그 앞에 나아가며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시를 지어 즐거이 그를 노래하자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크신 하나님이시요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신들보다 크신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왕이시기 때문이로다</a:t>
            </a:r>
          </a:p>
        </p:txBody>
      </p:sp>
    </p:spTree>
    <p:extLst>
      <p:ext uri="{BB962C8B-B14F-4D97-AF65-F5344CB8AC3E}">
        <p14:creationId xmlns:p14="http://schemas.microsoft.com/office/powerpoint/2010/main" val="3377090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땅의 깊은 곳이 그의 손 안에 있으며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산들의 높은 곳도 그의 것이로다</a:t>
            </a:r>
          </a:p>
        </p:txBody>
      </p:sp>
    </p:spTree>
    <p:extLst>
      <p:ext uri="{BB962C8B-B14F-4D97-AF65-F5344CB8AC3E}">
        <p14:creationId xmlns:p14="http://schemas.microsoft.com/office/powerpoint/2010/main" val="120886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바다도 그의 것이라 그가 만드셨고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육지도 그의 손이 지으셨도다</a:t>
            </a:r>
          </a:p>
        </p:txBody>
      </p:sp>
    </p:spTree>
    <p:extLst>
      <p:ext uri="{BB962C8B-B14F-4D97-AF65-F5344CB8AC3E}">
        <p14:creationId xmlns:p14="http://schemas.microsoft.com/office/powerpoint/2010/main" val="1726284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오라 우리가 굽혀 경배하며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우리를 지으신 여호와 앞에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무릎을 꿇자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203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4339650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그는 우리의 하나님이시요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우리는 그가 기르시는 백성이며 그의 손이 돌보시는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양이기 때문이라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89</Words>
  <Application>Microsoft Office PowerPoint</Application>
  <PresentationFormat>On-screen Show (4:3)</PresentationFormat>
  <Paragraphs>28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2017-01-14T21:26:18Z</dcterms:modified>
</cp:coreProperties>
</file>