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27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80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310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50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다스리시나니 즐거워하며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허다한 섬은 기뻐할지어다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구름과 흑암이 그를 둘렀고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의와 공평이 그의 보좌의 기초로다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불이 그의 앞에서 나와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사방의 대적들을 불사르시는도다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번개가 세계를 비추니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땅이 보고 떨었도다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산들이 여호와의 앞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온 땅의 주 앞에서 밀랍같이 녹았도다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하늘이 그의 의를 선포하니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백성이 그의 영광을 보았도다</a:t>
            </a:r>
          </a:p>
        </p:txBody>
      </p:sp>
    </p:spTree>
    <p:extLst>
      <p:ext uri="{BB962C8B-B14F-4D97-AF65-F5344CB8AC3E}">
        <p14:creationId xmlns:p14="http://schemas.microsoft.com/office/powerpoint/2010/main" val="202773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조각한 신상을 섬기며 허무한 것으로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자랑하는 자는 다 수치를 당할 것이라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신들아 여호와께 경배할지어다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시온이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심판을 듣고 기뻐하며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유다의 딸들이 즐거워하였나이다</a:t>
            </a:r>
          </a:p>
        </p:txBody>
      </p:sp>
    </p:spTree>
    <p:extLst>
      <p:ext uri="{BB962C8B-B14F-4D97-AF65-F5344CB8AC3E}">
        <p14:creationId xmlns:p14="http://schemas.microsoft.com/office/powerpoint/2010/main" val="11547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주는 온 땅 위에 지존하시고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신들보다 위에 계시니이다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사랑하는 너희여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악을 미워하라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그의 성도의 영혼을 보전하사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악인의 손에서 건지시느니라</a:t>
            </a:r>
          </a:p>
        </p:txBody>
      </p:sp>
    </p:spTree>
    <p:extLst>
      <p:ext uri="{BB962C8B-B14F-4D97-AF65-F5344CB8AC3E}">
        <p14:creationId xmlns:p14="http://schemas.microsoft.com/office/powerpoint/2010/main" val="153477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의인을 위하여 빛을 뿌리고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마음이 정직한 자를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기쁨을 뿌리시는도다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의인이여 너희는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여호와로 말미암아 기뻐하며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거룩한 이름에 감사할지어다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73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124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2017-01-14T21:34:28Z</dcterms:modified>
</cp:coreProperties>
</file>