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83259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8139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2338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903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8589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2017-01-15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새 노래로 여호와께 찬송하라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그는 기이한 일을 행하사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오른손과 거룩한 팔로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자기를 위하여 구원을 베푸셨음이로다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그의 구원을 알게 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공의를 뭇 나라의 목전에서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명백히 나타내셨도다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그가 이스라엘의 집에 베푸신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인자와 성실을 기억하셨으므로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땅 끝까지 이르는 모든 것이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 하나님의 구원을 보았도다</a:t>
            </a:r>
          </a:p>
        </p:txBody>
      </p:sp>
    </p:spTree>
    <p:extLst>
      <p:ext uri="{BB962C8B-B14F-4D97-AF65-F5344CB8AC3E}">
        <p14:creationId xmlns:p14="http://schemas.microsoft.com/office/powerpoint/2010/main" val="679683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온 땅이여 여호와께 즐거이 소리칠지어다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소리 내어 즐겁게 노래하며 찬송할지어다</a:t>
            </a:r>
          </a:p>
        </p:txBody>
      </p:sp>
    </p:spTree>
    <p:extLst>
      <p:ext uri="{BB962C8B-B14F-4D97-AF65-F5344CB8AC3E}">
        <p14:creationId xmlns:p14="http://schemas.microsoft.com/office/powerpoint/2010/main" val="3439690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수금으로 여호와를 노래하라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수금과 음성으로 노래할지어다</a:t>
            </a:r>
          </a:p>
        </p:txBody>
      </p:sp>
    </p:spTree>
    <p:extLst>
      <p:ext uri="{BB962C8B-B14F-4D97-AF65-F5344CB8AC3E}">
        <p14:creationId xmlns:p14="http://schemas.microsoft.com/office/powerpoint/2010/main" val="372186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나팔과 호각 소리로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왕이신 여호와 앞에 즐겁게 소리칠지어다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바다와 거기 충만한 것과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세계와 그 중에 거주하는 자는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외칠지어다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  <a:sym typeface="Wingdings" panose="05000000000000000000" pitchFamily="2" charset="2"/>
              </a:rPr>
              <a:t></a:t>
            </a:r>
            <a:endParaRPr kumimoji="1" lang="ko-KR" altLang="en-US" sz="46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216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655064"/>
            <a:ext cx="9144000" cy="3631763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(</a:t>
            </a:r>
            <a:r>
              <a:rPr kumimoji="1" lang="ko-KR" altLang="en-US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다같이</a:t>
            </a:r>
            <a:r>
              <a:rPr kumimoji="1" lang="en-US" altLang="ko-KR" sz="4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)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 앞에서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큰 물은 박수할지어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산악이 함께 즐겁게 노래할지어다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910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106</Words>
  <Application>Microsoft Office PowerPoint</Application>
  <PresentationFormat>On-screen Show (4:3)</PresentationFormat>
  <Paragraphs>33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돋움</vt:lpstr>
      <vt:lpstr>굴림</vt:lpstr>
      <vt:lpstr>맑은 고딕</vt:lpstr>
      <vt:lpstr>Arial</vt:lpstr>
      <vt:lpstr>Calibri</vt:lpstr>
      <vt:lpstr>Wingdings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2017-01-15T16:01:19Z</dcterms:modified>
</cp:coreProperties>
</file>