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1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6/25/2023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52591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878323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69101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034546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4725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2308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2023-06-25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43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시편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99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편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다스리시니 만민이 떨 것이요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여호와께서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그룹 사이에 좌정하시니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땅이 흔들릴 것이로다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시온에 계시는 여호와는 위대하시고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모든 민족보다 높으시도다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크고 두려운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이름을 찬송할지니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거룩하심이로다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능력 있는 왕은 정의를 사랑하느니라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공의를 견고하게 세우시고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주께서 야곱에게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정의와 공의를 행하시나이다</a:t>
            </a:r>
          </a:p>
        </p:txBody>
      </p:sp>
    </p:spTree>
    <p:extLst>
      <p:ext uri="{BB962C8B-B14F-4D97-AF65-F5344CB8AC3E}">
        <p14:creationId xmlns:p14="http://schemas.microsoft.com/office/powerpoint/2010/main" val="3221847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 우리 하나님을 높여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발등상 앞에서 경배할지어다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그는 거룩하시도다</a:t>
            </a:r>
          </a:p>
        </p:txBody>
      </p:sp>
    </p:spTree>
    <p:extLst>
      <p:ext uri="{BB962C8B-B14F-4D97-AF65-F5344CB8AC3E}">
        <p14:creationId xmlns:p14="http://schemas.microsoft.com/office/powerpoint/2010/main" val="3358868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제사장들 중에는 모세와 아론이 있고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이름을 부르는 자들 중에는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사무엘이 있도다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여호와께 간구하매 응답하셨도다</a:t>
            </a:r>
          </a:p>
        </p:txBody>
      </p:sp>
    </p:spTree>
    <p:extLst>
      <p:ext uri="{BB962C8B-B14F-4D97-AF65-F5344CB8AC3E}">
        <p14:creationId xmlns:p14="http://schemas.microsoft.com/office/powerpoint/2010/main" val="2940441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여호와께서 구름 기둥 가운데서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그들에게 말씀하시니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그들은 그가 그들에게 주신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증거와 율례를 지켰도다</a:t>
            </a:r>
          </a:p>
        </p:txBody>
      </p:sp>
    </p:spTree>
    <p:extLst>
      <p:ext uri="{BB962C8B-B14F-4D97-AF65-F5344CB8AC3E}">
        <p14:creationId xmlns:p14="http://schemas.microsoft.com/office/powerpoint/2010/main" val="2451567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 우리 하나님이여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주께서는 그들에게 응답하셨고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그들의 행한 대로 갚기는 하셨으나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그들을 용서하신 하나님이시니이다</a:t>
            </a:r>
          </a:p>
        </p:txBody>
      </p:sp>
    </p:spTree>
    <p:extLst>
      <p:ext uri="{BB962C8B-B14F-4D97-AF65-F5344CB8AC3E}">
        <p14:creationId xmlns:p14="http://schemas.microsoft.com/office/powerpoint/2010/main" val="385659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너희는 여호와 우리 하나님을 높이고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 성산에서 예배할지어다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 우리 하나님은 거룩하심이로다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  <a:endParaRPr kumimoji="1" lang="ko-KR" altLang="en-US" sz="4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87415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</TotalTime>
  <Words>128</Words>
  <Application>Microsoft Office PowerPoint</Application>
  <PresentationFormat>On-screen Show (4:3)</PresentationFormat>
  <Paragraphs>44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2023-06-25T13:56:43Z</dcterms:modified>
</cp:coreProperties>
</file>