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8709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6/23/2024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764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563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851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070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2024-06-23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여호와를 송축하라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속에 있는 것들아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그의 거룩한 이름을 송축하라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6725EA9-B6B1-414E-E4A2-4ECA981B09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여호와를 송축하며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모든 은택을 잊지 말지어다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네 모든 죄악을 사하시며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모든 병을 고치시며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9DC71FF-7C3E-26AC-51C3-6C7A089970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생명을 파멸에서 속량하시고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인자와 긍휼로 관을 씌우시며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좋은 것으로 네 소원을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만족하게 하사 네 청춘을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독수리같이 새롭게 하시는도다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79CCCA7-F857-EE84-C72A-7726F39C316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379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긍휼이 많으시고 은혜로우시며 노하기를 더디 하시고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인자하심이 풍부하시도다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자주 경책하지 아니하시며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노를 영원히 품지 아니하시리로다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97244CB-B08D-3186-0052-9050E862DCF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3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죄를 따라 처벌하지는 아니하시며 우리의 죄악을 따라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우리에게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그대로 갚지는 아니하셨으니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하늘이 땅에서 높음같이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경외하는 자에게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인자하심이 크심이로다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E97618-5446-9451-62D2-A049448CC41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492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동이 서에서 먼 것같이 우리의 죄과를 우리에게서 멀리 옮기셨으며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아버지가 자식을 긍휼히 여김같이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 자기를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경외하는 자를 긍휼히 여기시나니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CD60CCD-3BD9-86C3-91F5-29E2620560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681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그가 우리의 체질을 아시며 우리가 단지 먼지뿐임을 기억하심이로다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2EC4B28-B3AA-D82B-6C2D-7C0C57BD0AA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192</Words>
  <Application>Microsoft Office PowerPoint</Application>
  <PresentationFormat>On-screen Show (4:3)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2024-06-23T13:50:29Z</dcterms:modified>
</cp:coreProperties>
</file>