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1870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5471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3877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079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5423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영혼아 여호와를 송축하라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 나의 하나님이여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주는 심히 위대하시며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존귀와 권위로 옷 입으셨나이다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 옷을 입음같이 빛을 입으시며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하늘을 휘장같이 치시며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물에 자기 누각의 들보를 얹으시며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구름으로 자기 수레를 삼으시고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바람 날개로 다니시며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바람을 자기 사신으로 삼으시고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불꽃으로 자기 사역자를 삼으시며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땅에 기초를 놓으사 영원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히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흔들리지 아니하게 하셨나이다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886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 물의 경계를 정하여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넘치지 못하게 하시며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다시 돌아와 땅을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덮지 못하게 하셨나이다</a:t>
            </a:r>
          </a:p>
        </p:txBody>
      </p:sp>
    </p:spTree>
    <p:extLst>
      <p:ext uri="{BB962C8B-B14F-4D97-AF65-F5344CB8AC3E}">
        <p14:creationId xmlns:p14="http://schemas.microsoft.com/office/powerpoint/2010/main" val="1606404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샘을 골짜기에서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솟아나게 하시고 산 사이에 흐르게 하사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각종 들짐승에게 마시게 하시니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들나귀들도 해갈하며</a:t>
            </a:r>
          </a:p>
        </p:txBody>
      </p:sp>
    </p:spTree>
    <p:extLst>
      <p:ext uri="{BB962C8B-B14F-4D97-AF65-F5344CB8AC3E}">
        <p14:creationId xmlns:p14="http://schemas.microsoft.com/office/powerpoint/2010/main" val="3321848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공중의 새들도 그 가에서 깃들이며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나뭇가지 사이에서 지저귀는도다</a:t>
            </a:r>
          </a:p>
        </p:txBody>
      </p:sp>
    </p:spTree>
    <p:extLst>
      <p:ext uri="{BB962C8B-B14F-4D97-AF65-F5344CB8AC3E}">
        <p14:creationId xmlns:p14="http://schemas.microsoft.com/office/powerpoint/2010/main" val="3926391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그가 그의 누각에서부터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산에 물을 부어 주시니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하시는 일의 결실이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땅을 만족시켜 주는도다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988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110</Words>
  <Application>Microsoft Office PowerPoint</Application>
  <PresentationFormat>On-screen Show (4:3)</PresentationFormat>
  <Paragraphs>34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2017-01-15T16:21:07Z</dcterms:modified>
</cp:coreProperties>
</file>