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1817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634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204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6052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960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주의 백성에게 베푸시는 은혜로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기억하시며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구원으로 나를 돌보사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주의 택하신 자가 형통함을 보고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나라의 기쁨을 나누어 가지게 하사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유산을 자랑하게 하소서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우리의 조상들처럼 범죄하여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사악을 행하며 악을 지었나이다</a:t>
            </a:r>
          </a:p>
        </p:txBody>
      </p:sp>
    </p:spTree>
    <p:extLst>
      <p:ext uri="{BB962C8B-B14F-4D97-AF65-F5344CB8AC3E}">
        <p14:creationId xmlns:p14="http://schemas.microsoft.com/office/powerpoint/2010/main" val="191133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우리의 조상들이 애굽에 있을 때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기이한 일들을 깨닫지 못하며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크신 인자를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기억하지 아니하고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바다 곧 홍해에서 거역하였나이다</a:t>
            </a:r>
          </a:p>
        </p:txBody>
      </p:sp>
    </p:spTree>
    <p:extLst>
      <p:ext uri="{BB962C8B-B14F-4D97-AF65-F5344CB8AC3E}">
        <p14:creationId xmlns:p14="http://schemas.microsoft.com/office/powerpoint/2010/main" val="2565213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그러나 여호와께서는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자기의 이름을 위하여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그들을 구원하셨으니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큰 권능을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만인이 알게 하려 하심이로다</a:t>
            </a:r>
          </a:p>
        </p:txBody>
      </p:sp>
    </p:spTree>
    <p:extLst>
      <p:ext uri="{BB962C8B-B14F-4D97-AF65-F5344CB8AC3E}">
        <p14:creationId xmlns:p14="http://schemas.microsoft.com/office/powerpoint/2010/main" val="183593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이에 홍해를 꾸짖으시니 곧 마르니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그들을 인도하여 바다 건너가기를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마치 광야를 지나감 같게 하사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그들을 그 미워하는 자의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손에서 구원하시며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원수의 손에서 구원하셨고</a:t>
            </a:r>
          </a:p>
        </p:txBody>
      </p:sp>
    </p:spTree>
    <p:extLst>
      <p:ext uri="{BB962C8B-B14F-4D97-AF65-F5344CB8AC3E}">
        <p14:creationId xmlns:p14="http://schemas.microsoft.com/office/powerpoint/2010/main" val="3477510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그들의 대적들은 물로 덮으시매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 중에서 하나도 살아 남지 못하였도다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이에 그들이 그의 말씀을 믿고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그를 찬양하는 노래를 불렀도다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500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122</Words>
  <Application>Microsoft Office PowerPoint</Application>
  <PresentationFormat>On-screen Show (4:3)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2017-01-15T16:30:20Z</dcterms:modified>
</cp:coreProperties>
</file>