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8"/>
  </p:notes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07" autoAdjust="0"/>
    <p:restoredTop sz="94660"/>
  </p:normalViewPr>
  <p:slideViewPr>
    <p:cSldViewPr snapToGrid="0">
      <p:cViewPr varScale="1">
        <p:scale>
          <a:sx n="84" d="100"/>
          <a:sy n="84" d="100"/>
        </p:scale>
        <p:origin x="909" y="3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2BCE083-BDDE-4D63-BA0E-CAAC42E9BDB9}" type="datetimeFigureOut">
              <a:rPr lang="en-US" smtClean="0"/>
              <a:t>1/21/2017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97E6F0A-7D9A-4B4F-B6FB-0363F7AE325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67142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07936369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111694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3892651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4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50107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5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336735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226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80227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/>
          </a:p>
        </p:txBody>
      </p:sp>
      <p:sp>
        <p:nvSpPr>
          <p:cNvPr id="180228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094A1B3-E9A8-44E8-8D4F-7C1ECE41B192}" type="slidenum">
              <a:rPr kumimoji="0" lang="ko-KR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맑은 고딕"/>
                <a:ea typeface="맑은 고딕" panose="020B0503020000020004" pitchFamily="34" charset="-127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ko-KR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맑은 고딕"/>
              <a:ea typeface="맑은 고딕" panose="020B0503020000020004" pitchFamily="34" charset="-127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2749518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53212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795695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2968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02073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965280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16329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741828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9022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4252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471640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32189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/>
              <a:t>마스터 제목 스타일 편집</a:t>
            </a:r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/>
              <a:t>마스터 텍스트 스타일을 편집합니다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F0C86860-8767-4DE7-8B5C-CCEC05837661}" type="datetimeFigureOut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2017-01-21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latinLnBrk="1"/>
            <a:fld id="{84684207-AC1D-46E3-A1A7-CCF799CB134F}" type="slidenum">
              <a:rPr lang="ko-KR" altLang="en-US" smtClean="0">
                <a:solidFill>
                  <a:prstClr val="black">
                    <a:tint val="75000"/>
                  </a:prstClr>
                </a:solidFill>
              </a:rPr>
              <a:pPr latinLnBrk="1"/>
              <a:t>‹#›</a:t>
            </a:fld>
            <a:endParaRPr lang="ko-KR" alt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2460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내 음성과 내 간구를 들으시므로 내가 그를 사랑하는도다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귀를 내게 기울이셨으므로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평생에 기도하리로다</a:t>
            </a:r>
          </a:p>
        </p:txBody>
      </p:sp>
    </p:spTree>
    <p:extLst>
      <p:ext uri="{BB962C8B-B14F-4D97-AF65-F5344CB8AC3E}">
        <p14:creationId xmlns:p14="http://schemas.microsoft.com/office/powerpoint/2010/main" val="235127947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8466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사망의 줄이 나를 두르고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스올의 고통이 내게 이르므로</a:t>
            </a:r>
            <a:endParaRPr kumimoji="1" lang="en-US" altLang="ko-KR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환난과 슬픔을 만났을 때</a:t>
            </a: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에</a:t>
            </a:r>
            <a:endParaRPr kumimoji="1" lang="ko-KR" altLang="en-US" sz="3800" dirty="0">
              <a:solidFill>
                <a:prstClr val="black">
                  <a:lumMod val="75000"/>
                  <a:lumOff val="25000"/>
                </a:prstClr>
              </a:solidFill>
              <a:latin typeface="돋움" pitchFamily="50" charset="-127"/>
              <a:ea typeface="돋움" pitchFamily="50" charset="-127"/>
              <a:cs typeface="Arial" pitchFamily="34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 </a:t>
            </a: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이름으로 기도하기를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여호와여 주께 구하오니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영혼을 건지소서 하였도다</a:t>
            </a:r>
          </a:p>
        </p:txBody>
      </p:sp>
    </p:spTree>
    <p:extLst>
      <p:ext uri="{BB962C8B-B14F-4D97-AF65-F5344CB8AC3E}">
        <p14:creationId xmlns:p14="http://schemas.microsoft.com/office/powerpoint/2010/main" val="21071316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여호와는 은혜로우시며 의로우시며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우리 하나님은 긍휼이 많으시도다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여호와께서는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순진한 자를 지키시나니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어려울 때에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나를 구원하셨도다</a:t>
            </a:r>
          </a:p>
        </p:txBody>
      </p:sp>
    </p:spTree>
    <p:extLst>
      <p:ext uri="{BB962C8B-B14F-4D97-AF65-F5344CB8AC3E}">
        <p14:creationId xmlns:p14="http://schemas.microsoft.com/office/powerpoint/2010/main" val="29278063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 영혼아 네 평안함으로 돌아갈지어다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여호와께서 너를 후대하심이로다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215991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주께서 내 영혼을 사망에서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눈을 눈물에서</a:t>
            </a:r>
            <a:r>
              <a:rPr kumimoji="1" lang="en-US" altLang="ko-KR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,</a:t>
            </a:r>
            <a:endParaRPr kumimoji="1" lang="ko-KR" altLang="en-US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 발을 넘어짐에서 건지셨나이다</a:t>
            </a:r>
          </a:p>
        </p:txBody>
      </p:sp>
    </p:spTree>
    <p:extLst>
      <p:ext uri="{BB962C8B-B14F-4D97-AF65-F5344CB8AC3E}">
        <p14:creationId xmlns:p14="http://schemas.microsoft.com/office/powerpoint/2010/main" val="81987199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내게 주신 모든 은혜를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내가 여호와께 무엇으로 보답할까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1508105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내가 구원의 잔을 들고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여호와의 이름을 부르며 </a:t>
            </a:r>
          </a:p>
        </p:txBody>
      </p:sp>
    </p:spTree>
    <p:extLst>
      <p:ext uri="{BB962C8B-B14F-4D97-AF65-F5344CB8AC3E}">
        <p14:creationId xmlns:p14="http://schemas.microsoft.com/office/powerpoint/2010/main" val="19165478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04" name="Rectangle 96"/>
          <p:cNvSpPr>
            <a:spLocks noChangeArrowheads="1"/>
          </p:cNvSpPr>
          <p:nvPr/>
        </p:nvSpPr>
        <p:spPr bwMode="auto">
          <a:xfrm>
            <a:off x="1588" y="457200"/>
            <a:ext cx="9142412" cy="230832"/>
          </a:xfrm>
          <a:prstGeom prst="rect">
            <a:avLst/>
          </a:prstGeom>
          <a:solidFill>
            <a:srgbClr val="669900"/>
          </a:solidFill>
          <a:ln w="9525">
            <a:noFill/>
            <a:miter lim="800000"/>
            <a:headEnd/>
            <a:tailEnd/>
          </a:ln>
          <a:effectLst>
            <a:glow rad="139700">
              <a:schemeClr val="accent3">
                <a:satMod val="175000"/>
                <a:alpha val="40000"/>
              </a:schemeClr>
            </a:glow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anchor="ctr">
            <a:spAutoFit/>
          </a:bodyPr>
          <a:lstStyle/>
          <a:p>
            <a:pPr marL="0" marR="0" lvl="0" indent="0" algn="l" defTabSz="914400" rtl="0" eaLnBrk="1" fontAlgn="base" latinLnBrk="1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1" lang="ko-KR" altLang="en-US" sz="9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한컴바탕" pitchFamily="18" charset="2"/>
              <a:ea typeface="굴림" pitchFamily="50" charset="-127"/>
              <a:cs typeface="Arial" pitchFamily="34" charset="0"/>
            </a:endParaRPr>
          </a:p>
        </p:txBody>
      </p:sp>
      <p:sp>
        <p:nvSpPr>
          <p:cNvPr id="173067" name="Text Box 11"/>
          <p:cNvSpPr txBox="1">
            <a:spLocks noChangeArrowheads="1"/>
          </p:cNvSpPr>
          <p:nvPr/>
        </p:nvSpPr>
        <p:spPr bwMode="auto">
          <a:xfrm>
            <a:off x="0" y="914400"/>
            <a:ext cx="9144001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prstShdw prst="shdw17" dist="17961" dir="2700000">
              <a:schemeClr val="accent1">
                <a:gamma/>
                <a:shade val="60000"/>
                <a:invGamma/>
              </a:schemeClr>
            </a:prstShdw>
          </a:effectLst>
        </p:spPr>
        <p:txBody>
          <a:bodyPr wrap="square" lIns="45720" rIns="45720">
            <a:spAutoFit/>
          </a:bodyPr>
          <a:lstStyle/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여호와의 모든 백성 앞에서</a:t>
            </a:r>
          </a:p>
          <a:p>
            <a:pPr lvl="0" algn="ctr" defTabSz="914400" fontAlgn="base">
              <a:spcAft>
                <a:spcPct val="0"/>
              </a:spcAft>
              <a:defRPr/>
            </a:pPr>
            <a:r>
              <a:rPr kumimoji="1" lang="ko-KR" altLang="en-US" sz="3800" dirty="0">
                <a:solidFill>
                  <a:prstClr val="black">
                    <a:lumMod val="75000"/>
                    <a:lumOff val="25000"/>
                  </a:prstClr>
                </a:solidFill>
                <a:latin typeface="돋움" pitchFamily="50" charset="-127"/>
                <a:ea typeface="돋움" pitchFamily="50" charset="-127"/>
                <a:cs typeface="Arial" pitchFamily="34" charset="0"/>
              </a:rPr>
              <a:t>나는 나의 서원을 여호와께 갚으리로다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0" y="3226237"/>
            <a:ext cx="9144000" cy="2923877"/>
          </a:xfrm>
          <a:prstGeom prst="rect">
            <a:avLst/>
          </a:prstGeom>
          <a:noFill/>
        </p:spPr>
        <p:txBody>
          <a:bodyPr wrap="square" lIns="45720" tIns="45720" rIns="45720" bIns="45720">
            <a:spAutoFit/>
          </a:bodyPr>
          <a:lstStyle/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그의 경건한 자들의 죽음은 </a:t>
            </a: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여호와께서 보시기에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ct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ko-KR" altLang="en-US" sz="4600" b="1" dirty="0">
                <a:solidFill>
                  <a:prstClr val="black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귀중한 것이로다</a:t>
            </a:r>
            <a:endParaRPr kumimoji="1" lang="en-US" altLang="ko-KR" sz="4600" b="1" dirty="0">
              <a:solidFill>
                <a:prstClr val="black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  <a:p>
            <a:pPr lvl="0" algn="r" defTabSz="914400" fontAlgn="base">
              <a:spcBef>
                <a:spcPct val="0"/>
              </a:spcBef>
              <a:spcAft>
                <a:spcPct val="0"/>
              </a:spcAft>
              <a:defRPr/>
            </a:pP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&lt;</a:t>
            </a:r>
            <a:r>
              <a:rPr kumimoji="1" lang="ko-KR" altLang="en-US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아 멘</a:t>
            </a:r>
            <a:r>
              <a:rPr kumimoji="1" lang="en-US" altLang="ko-KR" sz="4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굴림" pitchFamily="50" charset="-127"/>
                <a:ea typeface="굴림" pitchFamily="50" charset="-127"/>
                <a:cs typeface="Arial" pitchFamily="34" charset="0"/>
              </a:rPr>
              <a:t>&gt;</a:t>
            </a:r>
            <a:endParaRPr kumimoji="1" lang="en-US" altLang="ko-KR" sz="4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굴림" pitchFamily="50" charset="-127"/>
              <a:ea typeface="굴림" pitchFamily="50" charset="-127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602641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15</TotalTime>
  <Words>119</Words>
  <Application>Microsoft Office PowerPoint</Application>
  <PresentationFormat>On-screen Show (4:3)</PresentationFormat>
  <Paragraphs>37</Paragraphs>
  <Slides>6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3" baseType="lpstr">
      <vt:lpstr>돋움</vt:lpstr>
      <vt:lpstr>굴림</vt:lpstr>
      <vt:lpstr>맑은 고딕</vt:lpstr>
      <vt:lpstr>Arial</vt:lpstr>
      <vt:lpstr>Calibri</vt:lpstr>
      <vt:lpstr>한컴바탕</vt:lpstr>
      <vt:lpstr>Office 테마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HaSol Im</dc:creator>
  <cp:lastModifiedBy>HaSol Im</cp:lastModifiedBy>
  <cp:revision>2</cp:revision>
  <dcterms:created xsi:type="dcterms:W3CDTF">2017-01-08T15:11:26Z</dcterms:created>
  <dcterms:modified xsi:type="dcterms:W3CDTF">2017-01-21T23:54:43Z</dcterms:modified>
</cp:coreProperties>
</file>