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515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226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313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0755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청년이 무엇으로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행실을 깨끗하게 하리이까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말씀만 지킬 따름이니이다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전심으로 주를 찾았사오니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계명에서 떠나지 말게 하소서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주께 범죄하지 아니하려 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말씀을 내 마음에 두었나이다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찬송을 받으실 주 여호와여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율례들을 내게 가르치소서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주의 법도들을 작은 소리로 읊조리며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길들에 주의하며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율례들을 즐거워하며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말씀을 잊지 아니하리이다</a:t>
            </a:r>
          </a:p>
        </p:txBody>
      </p:sp>
    </p:spTree>
    <p:extLst>
      <p:ext uri="{BB962C8B-B14F-4D97-AF65-F5344CB8AC3E}">
        <p14:creationId xmlns:p14="http://schemas.microsoft.com/office/powerpoint/2010/main" val="395922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법이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즐거움이 되지 아니하였더면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내 고난 중에 멸망하였으리이다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주의 법도들을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영원히 잊지 아니하오니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이것들 때문에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살게 하심이니이다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18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주의 것이오니 나를 구원하소서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주의 법도들만을 찾았나이다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악인들이 나를 멸하려고 엿보오나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주의 증거들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만을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생각하겠나이다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56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보니 모든 완전한 것이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다 끝이 있어도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계명들은 심히 넓으니이다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주의 법을 어찌 그리 사랑하는지요 내가 그것을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종일 작은 소리로 읊조리나이다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0351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127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2017-01-22T00:08:14Z</dcterms:modified>
</cp:coreProperties>
</file>