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9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1/21/2017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32629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918584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내가 산을 향하여 눈을 들리라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나의 도움이 어디서 올까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나의 도움은 천지를 지으신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여호와에게서로다</a:t>
            </a: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여호와께서 너를 실족하지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아니하게 하시며 너를 지키시는 이가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졸지 아니하시리로다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이스라엘을 지키시는 이는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졸지도 아니하시고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주무시지도 아니하시리로다</a:t>
            </a: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여호와는 너를 지키시는 이시라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여호와께서 네 오른쪽에서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네 그늘이 되시나니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낮의 해가 너를 상하게 하지 아니하며</a:t>
            </a:r>
            <a:endParaRPr kumimoji="1" lang="ko-KR" altLang="en-US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밤의 달도 너를 해치지 아니하리로다</a:t>
            </a:r>
          </a:p>
        </p:txBody>
      </p:sp>
    </p:spTree>
    <p:extLst>
      <p:ext uri="{BB962C8B-B14F-4D97-AF65-F5344CB8AC3E}">
        <p14:creationId xmlns:p14="http://schemas.microsoft.com/office/powerpoint/2010/main" val="1942076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여호와께서 너를 지켜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모든 환난을 면하게 하시며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또 네 영혼을 지키시리로다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여호와께서 너의 출입을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지금부터 영원까지 지키시리로다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  <a:endParaRPr kumimoji="1" lang="en-US" altLang="ko-KR" sz="4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44350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77</Words>
  <Application>Microsoft Office PowerPoint</Application>
  <PresentationFormat>On-screen Show (4:3)</PresentationFormat>
  <Paragraphs>25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돋움</vt:lpstr>
      <vt:lpstr>굴림</vt:lpstr>
      <vt:lpstr>맑은 고딕</vt:lpstr>
      <vt:lpstr>Arial</vt:lpstr>
      <vt:lpstr>Calibri</vt:lpstr>
      <vt:lpstr>한컴바탕</vt:lpstr>
      <vt:lpstr>Office 테마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4</cp:revision>
  <dcterms:created xsi:type="dcterms:W3CDTF">2017-01-08T15:11:26Z</dcterms:created>
  <dcterms:modified xsi:type="dcterms:W3CDTF">2017-01-22T00:12:30Z</dcterms:modified>
</cp:coreProperties>
</file>