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94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158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집을 세우지 아니하시면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세우는 자의 수고가 헛되며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성을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지키지 아니하시면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파수꾼의 깨어 있음이 헛되도다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일찍이 일어나고 늦게 누우며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수고의 떡을 먹음이 헛되도다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그러므로 여호와께서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사랑하시는 자에게는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잠을 주시는도다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자식들은 여호와의 기업이요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태의 열매는 그의 상급이로다</a:t>
            </a:r>
          </a:p>
        </p:txBody>
      </p:sp>
    </p:spTree>
    <p:extLst>
      <p:ext uri="{BB962C8B-B14F-4D97-AF65-F5344CB8AC3E}">
        <p14:creationId xmlns:p14="http://schemas.microsoft.com/office/powerpoint/2010/main" val="139055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젊은 자의 자식은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장사의 수중의 화살 같으니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이것이 그 화살통에 가득한 자는 복되도다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58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성문에서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원수와 담판할 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수치를 당하지 아니하리로다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78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2017-01-22T00:23:14Z</dcterms:modified>
</cp:coreProperties>
</file>