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870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2102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9002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2023-10-08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56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128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32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경외하며 그의 길을 걷는 자마다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복이 있도다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네가 네 손이 수고한 대로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먹을 것이라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네가 복되고 형통하리로다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E54F8D0-276F-CA5C-5D19-ED244235C7F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집 안방에 있는 네 아내는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결실한 포도나무 같으며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식탁에 둘러 앉은 자식들은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어린 감람나무 같으리로다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F0B2491-1A58-D2DD-867A-4044C16082A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경외하는 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이같이 복을 얻으리로다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시온에서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네게 복을 주실지어다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980EC09-90FE-76AF-7ED3-03F99C504A7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690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너는 평생에 예루살렘의 번영을 보며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자식의 자식을 볼지어다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이스라엘에게 평강이 있을지로다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DFDC810-6973-282F-4314-C125C3B5903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6022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103</Words>
  <Application>Microsoft Office PowerPoint</Application>
  <PresentationFormat>On-screen Show (4:3)</PresentationFormat>
  <Paragraphs>29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2023-10-08T14:13:52Z</dcterms:modified>
</cp:coreProperties>
</file>