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3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23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1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162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520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깊은 곳에서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부르짖었나이다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주여 내 소리를 들으시며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부르짖는 소리에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귀를 기울이소서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주께서 죄악을 지켜보실진대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주여 누가 서리이까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그러나 사유하심이 주께 있음은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경외하게 하심이니이다</a:t>
            </a:r>
          </a:p>
        </p:txBody>
      </p:sp>
    </p:spTree>
    <p:extLst>
      <p:ext uri="{BB962C8B-B14F-4D97-AF65-F5344CB8AC3E}">
        <p14:creationId xmlns:p14="http://schemas.microsoft.com/office/powerpoint/2010/main" val="109791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 곧 내 영혼은 여호와를 기다리며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주의 말씀을 바라는도다</a:t>
            </a:r>
          </a:p>
        </p:txBody>
      </p:sp>
    </p:spTree>
    <p:extLst>
      <p:ext uri="{BB962C8B-B14F-4D97-AF65-F5344CB8AC3E}">
        <p14:creationId xmlns:p14="http://schemas.microsoft.com/office/powerpoint/2010/main" val="123649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파수꾼이 아침을 기다림보다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영혼이 주를 더 기다리나니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참으로 파수꾼이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아침을 기다림보다 더하도다</a:t>
            </a:r>
          </a:p>
        </p:txBody>
      </p:sp>
    </p:spTree>
    <p:extLst>
      <p:ext uri="{BB962C8B-B14F-4D97-AF65-F5344CB8AC3E}">
        <p14:creationId xmlns:p14="http://schemas.microsoft.com/office/powerpoint/2010/main" val="335475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이스라엘아 여호와를 바랄지어다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여호와께는 인자하심과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풍성한 속량이 있음이라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27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이스라엘을 그의 모든 죄악에서 속량하시리로다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84</Words>
  <Application>Microsoft Office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2017-01-22T00:30:12Z</dcterms:modified>
</cp:coreProperties>
</file>