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18709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6724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2023-09-17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58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133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93220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보라 형제가 연합하여 동거함이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어찌 그리 선하고 아름다운고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06D3889D-31F0-A47A-D722-A9A3C63C130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머리에 있는 보배로운 기름이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수염 곧 아론의 수염에 흘러서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옷깃까지 내림 같고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3A6F3A54-E7A2-40C4-6BD0-900E768A212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할몬의 이슬이 시온의 산들에 내림 같도다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거기서 여호와께서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복을 명령하셨나니 곧 영생이로다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4C4F59CA-2A8C-3F80-486E-99315EC5992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58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80327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70</Words>
  <Application>Microsoft Office PowerPoint</Application>
  <PresentationFormat>On-screen Show (4:3)</PresentationFormat>
  <Paragraphs>19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2023-09-17T13:51:33Z</dcterms:modified>
</cp:coreProperties>
</file>