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271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088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517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35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내 기도를 들으시며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간구에 귀를 기울이시고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진실과 의로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내게 응답하소서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종에게 심판을 행하지 마소서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눈 앞에는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의로운 인생이 하나도 없나이다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원수가 내 영혼을 핍박하며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생명을 땅에 엎어서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나로 죽은 지 오랜 자같이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암흑 속에 두었나이다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그러므로 내 심령이 속에서 상하며</a:t>
            </a:r>
            <a:endParaRPr kumimoji="1" lang="ko-KR" altLang="en-US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마음이 내 속에서 참담하니이다</a:t>
            </a:r>
          </a:p>
        </p:txBody>
      </p:sp>
    </p:spTree>
    <p:extLst>
      <p:ext uri="{BB962C8B-B14F-4D97-AF65-F5344CB8AC3E}">
        <p14:creationId xmlns:p14="http://schemas.microsoft.com/office/powerpoint/2010/main" val="182347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옛날을 기억하고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모든 행하신 것을 읊조리며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손이 행하는 일을 생각하고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향하여 손을 펴고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영혼이 마른 땅같이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사모하나이다</a:t>
            </a:r>
          </a:p>
        </p:txBody>
      </p:sp>
    </p:spTree>
    <p:extLst>
      <p:ext uri="{BB962C8B-B14F-4D97-AF65-F5344CB8AC3E}">
        <p14:creationId xmlns:p14="http://schemas.microsoft.com/office/powerpoint/2010/main" val="37830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속히 내게 응답하소서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영이 피곤하니이다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주의 이름을 위하여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살리시고 주의 의로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영혼을 환난에서 끌어내소서</a:t>
            </a:r>
          </a:p>
        </p:txBody>
      </p:sp>
    </p:spTree>
    <p:extLst>
      <p:ext uri="{BB962C8B-B14F-4D97-AF65-F5344CB8AC3E}">
        <p14:creationId xmlns:p14="http://schemas.microsoft.com/office/powerpoint/2010/main" val="177649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인자하심으로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나의 원수들을 끊으시고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영혼을 괴롭게 하는 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 멸하소서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주의 종이니이다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64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118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2017-01-22T00:53:32Z</dcterms:modified>
</cp:coreProperties>
</file>