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1870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6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6424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17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369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145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왕이신 나의 하나님이여 내가 주를 높이고 영원히 주의 이름을 송축하리이다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날마다 주를 송축하며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영원히 주의 이름을 송축하리이다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41EF87D-DE97-FBCF-FC7D-C10DBD6E13E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위대하시니 크게 찬양할 것이라 그의 위대하심을 측량하지 못하리로다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대대로 주께서 행하시는 일을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크게 찬양하며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능한 일을 선포하리로다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9757A20-3CD0-8E0A-7D1F-9EFF43A193B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존귀하고 영광스러운 위엄과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기이한 일들을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작은 소리로 읊조리리이다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사람들은 주의 두려운 일의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권능을 말할 것이요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나도 주의 위대하심을 선포하리이다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430A54B-D70F-4ECA-C431-618790597F0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451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주의 크신 은혜를 기념하여 말하며 주의 의를 노래하리이다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은혜로우시며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긍휼이 많으시며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노하기를 더디 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인자하심이 크시도다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0E44851-B901-B454-183E-51957F97A03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500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여호와께서는 모든 것을 선대하시며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지으신 모든 것에 긍휼을 베푸시는도다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주께서 지으신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것들이 주께 감사하며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성도들이 주를 송축하리이다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82A4FEA-2F52-BF29-8679-F849E6DE45C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617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151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2023-08-20T15:27:23Z</dcterms:modified>
</cp:coreProperties>
</file>