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-1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64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6374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할렐루야 하늘에서 여호와를 찬양하며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높은 데서 그를 찬양할지어다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모든 천사여 찬양하며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군대여 그를 찬양할지어다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해와 달아 그를 찬양하며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밝은 별들아 다 그를 찬양할지어다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하늘의 하늘도 그를 찬양하며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하늘 위에 물들도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그를 찬양할지어다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그것들이 여호와의 이름을 찬양함은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명령하시므로 지음을 받았음이로다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또 그것들을 영원히 세우시고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폐하지 못할 명령을 정하셨도다</a:t>
            </a:r>
          </a:p>
        </p:txBody>
      </p:sp>
    </p:spTree>
    <p:extLst>
      <p:ext uri="{BB962C8B-B14F-4D97-AF65-F5344CB8AC3E}">
        <p14:creationId xmlns:p14="http://schemas.microsoft.com/office/powerpoint/2010/main" val="3011182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여호와의 이름을 찬양할지어다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이름이 홀로 높으시며 그의 영광이 땅과 하늘 위에 뛰어나심이로다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그가 그의 백성의 뿔을 높이셨으니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그는 모든 성도 곧 그를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가까이 하는 백성 이스라엘 자손의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찬양 받을 이시로다 할렐루야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038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91</Words>
  <Application>Microsoft Office PowerPoint</Application>
  <PresentationFormat>On-screen Show (4:3)</PresentationFormat>
  <Paragraphs>24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2017-01-22T01:03:29Z</dcterms:modified>
</cp:coreProperties>
</file>