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18709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10/1/2023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354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7965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9992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2023-10-01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67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잠언 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3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장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93220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지혜를 얻은 자와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명철을 얻은 자는 복이 있나니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이는 지혜를 얻는 것이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은을 얻는 것보다 낫고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 이익이 정금보다 나음이니라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AD0A97E8-1FA1-1995-DA7E-69BA937AA2AC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잠언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지혜는 진주보다 귀하니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네가 사모하는 모든 것으로도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이에 비교할 수 없도다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오른손에는 장수가 있고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왼손에는 부귀가 있나니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BB2C006E-B758-C3EB-D28D-E6D69113C5BD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잠언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 길은 즐거운 길이요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지름길은 다 평강이니라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지혜는 그 얻은 자에게 생명 나무라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지혜를 가진 자는 복되도다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1BB8874E-2BC1-E92C-5926-278C9EFE1DF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잠언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0706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지혜로 땅에 터를 놓으셨으며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명철로 하늘을 견고히 세우셨고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지식으로 깊은 바다를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갈라지게 하셨으며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공중에서 이슬이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내리게 하셨느니라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FA7BCAB5-C3E4-872F-3D2A-779A7E274671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잠언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94947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아들아 완전한 지혜와 근신을 지키고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이것들이 네 눈앞에서 떠나지 말게 하라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대저 여호와는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네가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의지할 이시니라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네 발을 지켜 걸리지 않게 하시리라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E2916B67-2FBF-9B9E-D4A8-DC545D45262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교독문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67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번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– 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잠언 </a:t>
            </a:r>
            <a:r>
              <a:rPr lang="en-US" altLang="ko-KR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3</a:t>
            </a:r>
            <a:r>
              <a:rPr lang="ko-KR" altLang="en-US" sz="2000" dirty="0">
                <a:solidFill>
                  <a:srgbClr val="404040"/>
                </a:solidFill>
                <a:latin typeface="맑은 고딕" panose="020B0503020000020004" pitchFamily="34" charset="-127"/>
                <a:ea typeface="맑은 고딕" panose="020B0503020000020004" pitchFamily="34" charset="-127"/>
              </a:rPr>
              <a:t>장</a:t>
            </a:r>
            <a:endParaRPr lang="en-US" altLang="ko-KR" sz="2000" dirty="0">
              <a:solidFill>
                <a:srgbClr val="404040"/>
              </a:solidFill>
              <a:latin typeface="맑은 고딕" panose="020B0503020000020004" pitchFamily="34" charset="-127"/>
              <a:ea typeface="맑은 고딕" panose="020B0503020000020004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12712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152</Words>
  <Application>Microsoft Office PowerPoint</Application>
  <PresentationFormat>On-screen Show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4</cp:revision>
  <dcterms:created xsi:type="dcterms:W3CDTF">2017-01-08T15:11:26Z</dcterms:created>
  <dcterms:modified xsi:type="dcterms:W3CDTF">2023-10-01T14:14:23Z</dcterms:modified>
</cp:coreProperties>
</file>