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449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161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69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외치는 자의 소리여 이르되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광야에서 여호와의 길을 예비하라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사막에서 우리 하나님의 대로를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평탄하게 하라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골짜기마다 돋우어지며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산마다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언덕마다 낮아지며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고르지 아니한 곳이 평탄하게 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험한 곳이 평지가 될 것이요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영광이 나타나고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육체가 그것을 함께 보리라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여호와의 입이 말씀하셨느니라</a:t>
            </a:r>
          </a:p>
        </p:txBody>
      </p:sp>
    </p:spTree>
    <p:extLst>
      <p:ext uri="{BB962C8B-B14F-4D97-AF65-F5344CB8AC3E}">
        <p14:creationId xmlns:p14="http://schemas.microsoft.com/office/powerpoint/2010/main" val="149358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말하는 자의 소리여 이르되 외치라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대답하되 내가 무엇이라 외치리이까 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이르되 모든 육체는 풀이요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모든 아름다움은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들의 꽃과 같으니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풀은 마르고 꽃이 시듦은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기운이 그 위에 붊이라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백성은 실로 풀이로다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풀은 마르고 꽃은 시드나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하나님의 말씀은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서리라 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69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95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2017-01-22T15:46:39Z</dcterms:modified>
</cp:coreProperties>
</file>