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7" r:id="rId2"/>
    <p:sldId id="258" r:id="rId3"/>
    <p:sldId id="260" r:id="rId4"/>
    <p:sldId id="261" r:id="rId5"/>
    <p:sldId id="262" r:id="rId6"/>
    <p:sldId id="263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1294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163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34717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54058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너희는 눈을 높이 들어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누가 이 모든 것을 창조하였나 보라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주께서는 수효대로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만상을 이끌어 내시고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그들의 모든 이름을 부르시나니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권세가 크고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능력이 강하므로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하나도 빠짐이 없느니라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야곱아 어찌하여 네가 말하며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이스라엘아 네가 이르기를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길은 여호와께 숨겨졌으며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송사는 내 하나님에게서 벗어난다 하느냐</a:t>
            </a:r>
          </a:p>
        </p:txBody>
      </p:sp>
    </p:spTree>
    <p:extLst>
      <p:ext uri="{BB962C8B-B14F-4D97-AF65-F5344CB8AC3E}">
        <p14:creationId xmlns:p14="http://schemas.microsoft.com/office/powerpoint/2010/main" val="1175705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너는 알지 못하였느냐 듣지 못하였느냐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영원하신 하나님 여호와</a:t>
            </a:r>
            <a:r>
              <a:rPr kumimoji="1" lang="en-US" altLang="ko-KR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,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땅 끝까지 창조하신 이는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피곤하지 않으시며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곤비하지 않으시며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명철이 한이 없으시며</a:t>
            </a:r>
          </a:p>
        </p:txBody>
      </p:sp>
    </p:spTree>
    <p:extLst>
      <p:ext uri="{BB962C8B-B14F-4D97-AF65-F5344CB8AC3E}">
        <p14:creationId xmlns:p14="http://schemas.microsoft.com/office/powerpoint/2010/main" val="4163968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피곤한 자에게는 능력을 주시며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무능한 자에게는 힘을 더하시나니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소년이라도 피곤하며 곤비하며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장정이라도 넘어지며 쓰러지되</a:t>
            </a:r>
          </a:p>
        </p:txBody>
      </p:sp>
    </p:spTree>
    <p:extLst>
      <p:ext uri="{BB962C8B-B14F-4D97-AF65-F5344CB8AC3E}">
        <p14:creationId xmlns:p14="http://schemas.microsoft.com/office/powerpoint/2010/main" val="701281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오직 여호와를 앙망하는 자는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새 힘을 얻으리니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독수리가 날개치며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올라감 같을 것이요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ko-KR" altLang="en-US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663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달음박질하여도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곤비하지 아니하겠고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걸어가도 피곤하지 아니하리로다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115</Words>
  <Application>Microsoft Office PowerPoint</Application>
  <PresentationFormat>On-screen Show (4:3)</PresentationFormat>
  <Paragraphs>39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돋움</vt:lpstr>
      <vt:lpstr>굴림</vt:lpstr>
      <vt:lpstr>맑은 고딕</vt:lpstr>
      <vt:lpstr>Arial</vt:lpstr>
      <vt:lpstr>Calibri</vt:lpstr>
      <vt:lpstr>Wingdings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2</cp:revision>
  <dcterms:created xsi:type="dcterms:W3CDTF">2017-01-08T15:11:26Z</dcterms:created>
  <dcterms:modified xsi:type="dcterms:W3CDTF">2017-01-22T15:51:24Z</dcterms:modified>
</cp:coreProperties>
</file>