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1400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17738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4985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붙드는 나의 종</a:t>
            </a:r>
            <a: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,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마음에 기뻐하는 자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곧 내가 택한 사람을 보라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나의 영을 그에게 주었은즉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이방에 정의를 베풀리라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그는 외치지 아니하며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목소리를 높이지 아니하며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소리를 거리에 들리게 하지 아니하며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상한 갈대를 꺾지 아니하며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꺼져가는 등불을 끄지 아니하고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진실로 정의를 시행할 것이며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그는 쇠하지 아니하며 낙담하지 아니하고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세상에 정의를 세우기에 이르리니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섬들이 그 교훈을 앙망하리라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688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 여호와가 의로 너를 불렀은즉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네 손을 잡아 너를 보호하며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너를 세워 백성의 언약과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이방의 빛이 되게 하리니</a:t>
            </a:r>
          </a:p>
        </p:txBody>
      </p:sp>
    </p:spTree>
    <p:extLst>
      <p:ext uri="{BB962C8B-B14F-4D97-AF65-F5344CB8AC3E}">
        <p14:creationId xmlns:p14="http://schemas.microsoft.com/office/powerpoint/2010/main" val="1361203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네가 눈먼 자들의 눈을 밝히며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갇힌 자를 감옥에서 이끌어 내며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흑암에 앉은 자를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감방에서 나오게 하리라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340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104</Words>
  <Application>Microsoft Office PowerPoint</Application>
  <PresentationFormat>On-screen Show (4:3)</PresentationFormat>
  <Paragraphs>28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돋움</vt:lpstr>
      <vt:lpstr>굴림</vt:lpstr>
      <vt:lpstr>맑은 고딕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2017-01-22T15:55:41Z</dcterms:modified>
</cp:coreProperties>
</file>